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Fira Sans Extra Condensed Medium"/>
      <p:regular r:id="rId28"/>
      <p:bold r:id="rId29"/>
      <p:italic r:id="rId30"/>
      <p:boldItalic r:id="rId31"/>
    </p:embeddedFont>
    <p:embeddedFont>
      <p:font typeface="Fira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FiraSansExtraCondensedMedium-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Italic.fntdata"/><Relationship Id="rId30" Type="http://schemas.openxmlformats.org/officeDocument/2006/relationships/font" Target="fonts/FiraSansExtraCondensedMedium-italic.fntdata"/><Relationship Id="rId11" Type="http://schemas.openxmlformats.org/officeDocument/2006/relationships/slide" Target="slides/slide7.xml"/><Relationship Id="rId33" Type="http://schemas.openxmlformats.org/officeDocument/2006/relationships/font" Target="fonts/FiraSans-bold.fntdata"/><Relationship Id="rId10" Type="http://schemas.openxmlformats.org/officeDocument/2006/relationships/slide" Target="slides/slide6.xml"/><Relationship Id="rId32" Type="http://schemas.openxmlformats.org/officeDocument/2006/relationships/font" Target="fonts/FiraSans-regular.fntdata"/><Relationship Id="rId13" Type="http://schemas.openxmlformats.org/officeDocument/2006/relationships/slide" Target="slides/slide9.xml"/><Relationship Id="rId35" Type="http://schemas.openxmlformats.org/officeDocument/2006/relationships/font" Target="fonts/FiraSans-boldItalic.fntdata"/><Relationship Id="rId12" Type="http://schemas.openxmlformats.org/officeDocument/2006/relationships/slide" Target="slides/slide8.xml"/><Relationship Id="rId34" Type="http://schemas.openxmlformats.org/officeDocument/2006/relationships/font" Target="fonts/Fira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8ff596dbe7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8ff596dbe7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0799498d4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0799498d4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0799498d4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0799498d4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0799498d4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0799498d4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0799498d4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0799498d4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0799498d4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0799498d4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08a0e78b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08a0e78b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08a0e78bb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08a0e78bb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08a0e78bb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08a0e78bb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08a0e78bb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08a0e78bb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08a0e78bb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08a0e78bb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531f3d4f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31f3d4f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08a0e78bb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08a0e78bb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08a0e78bb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08a0e78bb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08a0e78bb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08a0e78bb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08a0e78bb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08a0e78bb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799498d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799498d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0799498d4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0799498d4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0799498d4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799498d4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799498d4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0799498d4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0799498d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0799498d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0799498d4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0799498d4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0799498d4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0799498d4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76529" y="1170688"/>
            <a:ext cx="4392000" cy="2052600"/>
          </a:xfrm>
          <a:prstGeom prst="rect">
            <a:avLst/>
          </a:prstGeom>
        </p:spPr>
        <p:txBody>
          <a:bodyPr anchorCtr="0" anchor="b" bIns="91425" lIns="91425" spcFirstLastPara="1" rIns="91425" wrap="square" tIns="91425">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76525" y="3260238"/>
            <a:ext cx="31716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937">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39" name="Google Shape;3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0000" y="307450"/>
            <a:ext cx="8784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indent="-304800" lvl="1" marL="9144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indent="-304800" lvl="2" marL="13716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indent="-304800" lvl="3" marL="1828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indent="-304800" lvl="4" marL="22860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indent="-304800" lvl="5" marL="27432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indent="-304800" lvl="6" marL="32004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indent="-304800" lvl="7" marL="36576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indent="-304800" lvl="8" marL="4114800">
              <a:lnSpc>
                <a:spcPct val="115000"/>
              </a:lnSpc>
              <a:spcBef>
                <a:spcPts val="1600"/>
              </a:spcBef>
              <a:spcAft>
                <a:spcPts val="1600"/>
              </a:spcAft>
              <a:buClr>
                <a:schemeClr val="dk1"/>
              </a:buClr>
              <a:buSzPts val="1200"/>
              <a:buFont typeface="Fira Sans"/>
              <a:buChar char="■"/>
              <a:defRPr sz="1200">
                <a:solidFill>
                  <a:schemeClr val="dk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113">
          <p15:clr>
            <a:srgbClr val="EA4335"/>
          </p15:clr>
        </p15:guide>
        <p15:guide id="4" orient="horz" pos="113">
          <p15:clr>
            <a:srgbClr val="EA4335"/>
          </p15:clr>
        </p15:guide>
        <p15:guide id="5" orient="horz" pos="3127">
          <p15:clr>
            <a:srgbClr val="EA4335"/>
          </p15:clr>
        </p15:guide>
        <p15:guide id="6" pos="5647">
          <p15:clr>
            <a:srgbClr val="EA4335"/>
          </p15:clr>
        </p15:guide>
        <p15:guide id="7" pos="1497">
          <p15:clr>
            <a:srgbClr val="EA4335"/>
          </p15:clr>
        </p15:guide>
        <p15:guide id="8" pos="426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43.png"/><Relationship Id="rId6"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hyperlink" Target="https://areyousmarterthanai.onrender.com/" TargetMode="External"/><Relationship Id="rId5" Type="http://schemas.openxmlformats.org/officeDocument/2006/relationships/image" Target="../media/image46.png"/><Relationship Id="rId6" Type="http://schemas.openxmlformats.org/officeDocument/2006/relationships/image" Target="../media/image24.png"/><Relationship Id="rId7"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ocs.aws.amazon.com/codepipeline/latest/userguide/concepts-continuous-delivery-integration.html" TargetMode="External"/><Relationship Id="rId4" Type="http://schemas.openxmlformats.org/officeDocument/2006/relationships/image" Target="../media/image49.png"/><Relationship Id="rId5" Type="http://schemas.openxmlformats.org/officeDocument/2006/relationships/image" Target="../media/image32.png"/><Relationship Id="rId6" Type="http://schemas.openxmlformats.org/officeDocument/2006/relationships/image" Target="../media/image51.png"/><Relationship Id="rId7"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hyperlink" Target="https://areyousmarterthanai.onrender.com/" TargetMode="External"/><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4.png"/><Relationship Id="rId4" Type="http://schemas.openxmlformats.org/officeDocument/2006/relationships/image" Target="../media/image22.png"/><Relationship Id="rId5"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44.png"/><Relationship Id="rId7"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42.png"/><Relationship Id="rId5" Type="http://schemas.openxmlformats.org/officeDocument/2006/relationships/image" Target="../media/image34.png"/><Relationship Id="rId6"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0.png"/><Relationship Id="rId10" Type="http://schemas.openxmlformats.org/officeDocument/2006/relationships/image" Target="../media/image9.png"/><Relationship Id="rId9"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p:nvPr/>
        </p:nvSpPr>
        <p:spPr>
          <a:xfrm>
            <a:off x="2569800" y="609600"/>
            <a:ext cx="4004400" cy="400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txBox="1"/>
          <p:nvPr>
            <p:ph type="ctrTitle"/>
          </p:nvPr>
        </p:nvSpPr>
        <p:spPr>
          <a:xfrm>
            <a:off x="2506500" y="1206875"/>
            <a:ext cx="4131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sz="4000"/>
          </a:p>
          <a:p>
            <a:pPr indent="0" lvl="0" marL="0" rtl="0" algn="ctr">
              <a:spcBef>
                <a:spcPts val="0"/>
              </a:spcBef>
              <a:spcAft>
                <a:spcPts val="0"/>
              </a:spcAft>
              <a:buNone/>
            </a:pPr>
            <a:r>
              <a:t/>
            </a:r>
            <a:endParaRPr b="1" sz="4000"/>
          </a:p>
          <a:p>
            <a:pPr indent="0" lvl="0" marL="0" rtl="0" algn="ctr">
              <a:spcBef>
                <a:spcPts val="0"/>
              </a:spcBef>
              <a:spcAft>
                <a:spcPts val="0"/>
              </a:spcAft>
              <a:buNone/>
            </a:pPr>
            <a:r>
              <a:t/>
            </a:r>
            <a:endParaRPr b="1" sz="4000"/>
          </a:p>
          <a:p>
            <a:pPr indent="0" lvl="0" marL="0" rtl="0" algn="ctr">
              <a:spcBef>
                <a:spcPts val="0"/>
              </a:spcBef>
              <a:spcAft>
                <a:spcPts val="0"/>
              </a:spcAft>
              <a:buNone/>
            </a:pPr>
            <a:r>
              <a:t/>
            </a:r>
            <a:endParaRPr b="1" sz="4000"/>
          </a:p>
          <a:p>
            <a:pPr indent="0" lvl="0" marL="0" rtl="0" algn="ctr">
              <a:spcBef>
                <a:spcPts val="0"/>
              </a:spcBef>
              <a:spcAft>
                <a:spcPts val="0"/>
              </a:spcAft>
              <a:buNone/>
            </a:pPr>
            <a:r>
              <a:rPr b="1" lang="en" sz="2400"/>
              <a:t>ST1505:</a:t>
            </a:r>
            <a:endParaRPr b="1" sz="2400"/>
          </a:p>
          <a:p>
            <a:pPr indent="0" lvl="0" marL="0" rtl="0" algn="ctr">
              <a:spcBef>
                <a:spcPts val="0"/>
              </a:spcBef>
              <a:spcAft>
                <a:spcPts val="0"/>
              </a:spcAft>
              <a:buNone/>
            </a:pPr>
            <a:r>
              <a:rPr b="1" lang="en" sz="4000"/>
              <a:t>Are you </a:t>
            </a:r>
            <a:endParaRPr b="1" sz="4000"/>
          </a:p>
          <a:p>
            <a:pPr indent="0" lvl="0" marL="0" rtl="0" algn="ctr">
              <a:spcBef>
                <a:spcPts val="0"/>
              </a:spcBef>
              <a:spcAft>
                <a:spcPts val="0"/>
              </a:spcAft>
              <a:buNone/>
            </a:pPr>
            <a:r>
              <a:rPr b="1" lang="en" sz="4000"/>
              <a:t>smarter than an </a:t>
            </a:r>
            <a:endParaRPr b="1" sz="4000"/>
          </a:p>
          <a:p>
            <a:pPr indent="0" lvl="0" marL="0" rtl="0" algn="ctr">
              <a:spcBef>
                <a:spcPts val="0"/>
              </a:spcBef>
              <a:spcAft>
                <a:spcPts val="0"/>
              </a:spcAft>
              <a:buNone/>
            </a:pPr>
            <a:r>
              <a:rPr b="1" lang="en" sz="5000"/>
              <a:t>AI?</a:t>
            </a:r>
            <a:endParaRPr b="1" sz="5000"/>
          </a:p>
        </p:txBody>
      </p:sp>
      <p:sp>
        <p:nvSpPr>
          <p:cNvPr id="55" name="Google Shape;55;p13"/>
          <p:cNvSpPr txBox="1"/>
          <p:nvPr>
            <p:ph idx="1" type="subTitle"/>
          </p:nvPr>
        </p:nvSpPr>
        <p:spPr>
          <a:xfrm>
            <a:off x="2881475" y="3144025"/>
            <a:ext cx="3381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Soh Hong Yu</a:t>
            </a:r>
            <a:endParaRPr/>
          </a:p>
          <a:p>
            <a:pPr indent="0" lvl="0" marL="0" rtl="0" algn="ctr">
              <a:spcBef>
                <a:spcPts val="0"/>
              </a:spcBef>
              <a:spcAft>
                <a:spcPts val="0"/>
              </a:spcAft>
              <a:buNone/>
            </a:pPr>
            <a:r>
              <a:rPr lang="en"/>
              <a:t>P2100775</a:t>
            </a:r>
            <a:endParaRPr/>
          </a:p>
          <a:p>
            <a:pPr indent="0" lvl="0" marL="0" rtl="0" algn="ctr">
              <a:spcBef>
                <a:spcPts val="0"/>
              </a:spcBef>
              <a:spcAft>
                <a:spcPts val="0"/>
              </a:spcAft>
              <a:buNone/>
            </a:pPr>
            <a:r>
              <a:rPr lang="en"/>
              <a:t>DAAA/FT/2B/01</a:t>
            </a:r>
            <a:endParaRPr/>
          </a:p>
        </p:txBody>
      </p:sp>
      <p:sp>
        <p:nvSpPr>
          <p:cNvPr id="56" name="Google Shape;56;p13"/>
          <p:cNvSpPr/>
          <p:nvPr/>
        </p:nvSpPr>
        <p:spPr>
          <a:xfrm rot="1635335">
            <a:off x="-609401" y="-2000632"/>
            <a:ext cx="2322548" cy="5664635"/>
          </a:xfrm>
          <a:custGeom>
            <a:rect b="b" l="l" r="r" t="t"/>
            <a:pathLst>
              <a:path extrusionOk="0" h="22441" w="9201">
                <a:moveTo>
                  <a:pt x="1839" y="585"/>
                </a:moveTo>
                <a:cubicBezTo>
                  <a:pt x="2424" y="585"/>
                  <a:pt x="2901" y="1062"/>
                  <a:pt x="2901" y="1647"/>
                </a:cubicBezTo>
                <a:lnTo>
                  <a:pt x="2901" y="1865"/>
                </a:lnTo>
                <a:lnTo>
                  <a:pt x="2901" y="2163"/>
                </a:lnTo>
                <a:lnTo>
                  <a:pt x="2901" y="3253"/>
                </a:lnTo>
                <a:cubicBezTo>
                  <a:pt x="2901" y="3417"/>
                  <a:pt x="3021" y="3551"/>
                  <a:pt x="3185" y="3551"/>
                </a:cubicBezTo>
                <a:cubicBezTo>
                  <a:pt x="3348" y="3551"/>
                  <a:pt x="3485" y="3417"/>
                  <a:pt x="3485" y="3253"/>
                </a:cubicBezTo>
                <a:lnTo>
                  <a:pt x="3485" y="2339"/>
                </a:lnTo>
                <a:cubicBezTo>
                  <a:pt x="3726" y="2238"/>
                  <a:pt x="3980" y="2189"/>
                  <a:pt x="4233" y="2189"/>
                </a:cubicBezTo>
                <a:cubicBezTo>
                  <a:pt x="4725" y="2189"/>
                  <a:pt x="5213" y="2376"/>
                  <a:pt x="5582" y="2734"/>
                </a:cubicBezTo>
                <a:cubicBezTo>
                  <a:pt x="5608" y="2777"/>
                  <a:pt x="5647" y="2816"/>
                  <a:pt x="5676" y="2858"/>
                </a:cubicBezTo>
                <a:cubicBezTo>
                  <a:pt x="5690" y="2871"/>
                  <a:pt x="5703" y="2884"/>
                  <a:pt x="5716" y="2910"/>
                </a:cubicBezTo>
                <a:cubicBezTo>
                  <a:pt x="5758" y="2953"/>
                  <a:pt x="5797" y="3008"/>
                  <a:pt x="5840" y="3061"/>
                </a:cubicBezTo>
                <a:cubicBezTo>
                  <a:pt x="5921" y="3185"/>
                  <a:pt x="5990" y="3335"/>
                  <a:pt x="6029" y="3482"/>
                </a:cubicBezTo>
                <a:cubicBezTo>
                  <a:pt x="6206" y="4070"/>
                  <a:pt x="6042" y="4723"/>
                  <a:pt x="5552" y="5144"/>
                </a:cubicBezTo>
                <a:cubicBezTo>
                  <a:pt x="5432" y="5252"/>
                  <a:pt x="5418" y="5428"/>
                  <a:pt x="5526" y="5553"/>
                </a:cubicBezTo>
                <a:cubicBezTo>
                  <a:pt x="5582" y="5621"/>
                  <a:pt x="5663" y="5660"/>
                  <a:pt x="5745" y="5660"/>
                </a:cubicBezTo>
                <a:cubicBezTo>
                  <a:pt x="5810" y="5660"/>
                  <a:pt x="5879" y="5634"/>
                  <a:pt x="5934" y="5592"/>
                </a:cubicBezTo>
                <a:cubicBezTo>
                  <a:pt x="6261" y="5321"/>
                  <a:pt x="6480" y="4968"/>
                  <a:pt x="6601" y="4586"/>
                </a:cubicBezTo>
                <a:cubicBezTo>
                  <a:pt x="6927" y="4723"/>
                  <a:pt x="7241" y="4925"/>
                  <a:pt x="7499" y="5183"/>
                </a:cubicBezTo>
                <a:cubicBezTo>
                  <a:pt x="8439" y="6124"/>
                  <a:pt x="8573" y="7607"/>
                  <a:pt x="7852" y="8694"/>
                </a:cubicBezTo>
                <a:cubicBezTo>
                  <a:pt x="7566" y="8573"/>
                  <a:pt x="7253" y="8507"/>
                  <a:pt x="6928" y="8507"/>
                </a:cubicBezTo>
                <a:cubicBezTo>
                  <a:pt x="6851" y="8507"/>
                  <a:pt x="6773" y="8510"/>
                  <a:pt x="6695" y="8518"/>
                </a:cubicBezTo>
                <a:cubicBezTo>
                  <a:pt x="6532" y="8544"/>
                  <a:pt x="6411" y="8681"/>
                  <a:pt x="6437" y="8844"/>
                </a:cubicBezTo>
                <a:cubicBezTo>
                  <a:pt x="6450" y="8999"/>
                  <a:pt x="6585" y="9104"/>
                  <a:pt x="6737" y="9104"/>
                </a:cubicBezTo>
                <a:cubicBezTo>
                  <a:pt x="6746" y="9104"/>
                  <a:pt x="6755" y="9103"/>
                  <a:pt x="6764" y="9102"/>
                </a:cubicBezTo>
                <a:cubicBezTo>
                  <a:pt x="6825" y="9095"/>
                  <a:pt x="6886" y="9092"/>
                  <a:pt x="6947" y="9092"/>
                </a:cubicBezTo>
                <a:cubicBezTo>
                  <a:pt x="7474" y="9092"/>
                  <a:pt x="7954" y="9354"/>
                  <a:pt x="8247" y="9756"/>
                </a:cubicBezTo>
                <a:cubicBezTo>
                  <a:pt x="8358" y="9961"/>
                  <a:pt x="8452" y="10177"/>
                  <a:pt x="8521" y="10409"/>
                </a:cubicBezTo>
                <a:cubicBezTo>
                  <a:pt x="8521" y="10438"/>
                  <a:pt x="8521" y="10464"/>
                  <a:pt x="8534" y="10490"/>
                </a:cubicBezTo>
                <a:cubicBezTo>
                  <a:pt x="8534" y="10533"/>
                  <a:pt x="8547" y="10559"/>
                  <a:pt x="8560" y="10601"/>
                </a:cubicBezTo>
                <a:cubicBezTo>
                  <a:pt x="8603" y="10778"/>
                  <a:pt x="8616" y="10967"/>
                  <a:pt x="8616" y="11157"/>
                </a:cubicBezTo>
                <a:cubicBezTo>
                  <a:pt x="8616" y="11891"/>
                  <a:pt x="8328" y="12587"/>
                  <a:pt x="7812" y="13103"/>
                </a:cubicBezTo>
                <a:cubicBezTo>
                  <a:pt x="7430" y="12695"/>
                  <a:pt x="6888" y="12437"/>
                  <a:pt x="6274" y="12424"/>
                </a:cubicBezTo>
                <a:cubicBezTo>
                  <a:pt x="6111" y="12424"/>
                  <a:pt x="5974" y="12561"/>
                  <a:pt x="5974" y="12724"/>
                </a:cubicBezTo>
                <a:cubicBezTo>
                  <a:pt x="5974" y="12871"/>
                  <a:pt x="6098" y="13008"/>
                  <a:pt x="6261" y="13008"/>
                </a:cubicBezTo>
                <a:cubicBezTo>
                  <a:pt x="6833" y="13021"/>
                  <a:pt x="7336" y="13335"/>
                  <a:pt x="7607" y="13799"/>
                </a:cubicBezTo>
                <a:cubicBezTo>
                  <a:pt x="7718" y="14031"/>
                  <a:pt x="7786" y="14275"/>
                  <a:pt x="7825" y="14520"/>
                </a:cubicBezTo>
                <a:lnTo>
                  <a:pt x="7825" y="14628"/>
                </a:lnTo>
                <a:cubicBezTo>
                  <a:pt x="7825" y="14667"/>
                  <a:pt x="7838" y="14710"/>
                  <a:pt x="7852" y="14749"/>
                </a:cubicBezTo>
                <a:lnTo>
                  <a:pt x="7852" y="14955"/>
                </a:lnTo>
                <a:cubicBezTo>
                  <a:pt x="7852" y="16055"/>
                  <a:pt x="7228" y="17022"/>
                  <a:pt x="6261" y="17486"/>
                </a:cubicBezTo>
                <a:cubicBezTo>
                  <a:pt x="6137" y="16656"/>
                  <a:pt x="5526" y="15948"/>
                  <a:pt x="4667" y="15716"/>
                </a:cubicBezTo>
                <a:cubicBezTo>
                  <a:pt x="4643" y="15710"/>
                  <a:pt x="4618" y="15707"/>
                  <a:pt x="4594" y="15707"/>
                </a:cubicBezTo>
                <a:cubicBezTo>
                  <a:pt x="4462" y="15707"/>
                  <a:pt x="4351" y="15796"/>
                  <a:pt x="4315" y="15935"/>
                </a:cubicBezTo>
                <a:cubicBezTo>
                  <a:pt x="4275" y="16085"/>
                  <a:pt x="4370" y="16248"/>
                  <a:pt x="4520" y="16287"/>
                </a:cubicBezTo>
                <a:cubicBezTo>
                  <a:pt x="5226" y="16464"/>
                  <a:pt x="5690" y="17104"/>
                  <a:pt x="5703" y="17799"/>
                </a:cubicBezTo>
                <a:cubicBezTo>
                  <a:pt x="5690" y="17839"/>
                  <a:pt x="5690" y="17881"/>
                  <a:pt x="5690" y="17920"/>
                </a:cubicBezTo>
                <a:lnTo>
                  <a:pt x="5690" y="18044"/>
                </a:lnTo>
                <a:lnTo>
                  <a:pt x="5690" y="18057"/>
                </a:lnTo>
                <a:cubicBezTo>
                  <a:pt x="5676" y="18113"/>
                  <a:pt x="5676" y="18165"/>
                  <a:pt x="5647" y="18221"/>
                </a:cubicBezTo>
                <a:cubicBezTo>
                  <a:pt x="5634" y="18276"/>
                  <a:pt x="5647" y="18328"/>
                  <a:pt x="5663" y="18384"/>
                </a:cubicBezTo>
                <a:cubicBezTo>
                  <a:pt x="5500" y="19269"/>
                  <a:pt x="4723" y="19935"/>
                  <a:pt x="3799" y="19935"/>
                </a:cubicBezTo>
                <a:cubicBezTo>
                  <a:pt x="3622" y="19935"/>
                  <a:pt x="3443" y="19909"/>
                  <a:pt x="3266" y="19867"/>
                </a:cubicBezTo>
                <a:cubicBezTo>
                  <a:pt x="3240" y="19854"/>
                  <a:pt x="3214" y="19854"/>
                  <a:pt x="3185" y="19854"/>
                </a:cubicBezTo>
                <a:cubicBezTo>
                  <a:pt x="2858" y="19690"/>
                  <a:pt x="2600" y="19377"/>
                  <a:pt x="2545" y="18982"/>
                </a:cubicBezTo>
                <a:cubicBezTo>
                  <a:pt x="2521" y="18845"/>
                  <a:pt x="2395" y="18733"/>
                  <a:pt x="2259" y="18733"/>
                </a:cubicBezTo>
                <a:cubicBezTo>
                  <a:pt x="2246" y="18733"/>
                  <a:pt x="2232" y="18734"/>
                  <a:pt x="2218" y="18737"/>
                </a:cubicBezTo>
                <a:cubicBezTo>
                  <a:pt x="2055" y="18766"/>
                  <a:pt x="1947" y="18913"/>
                  <a:pt x="1960" y="19076"/>
                </a:cubicBezTo>
                <a:cubicBezTo>
                  <a:pt x="2042" y="19648"/>
                  <a:pt x="2411" y="20112"/>
                  <a:pt x="2901" y="20356"/>
                </a:cubicBezTo>
                <a:lnTo>
                  <a:pt x="2901" y="20791"/>
                </a:lnTo>
                <a:cubicBezTo>
                  <a:pt x="2901" y="21379"/>
                  <a:pt x="2424" y="21852"/>
                  <a:pt x="1839" y="21852"/>
                </a:cubicBezTo>
                <a:cubicBezTo>
                  <a:pt x="1255" y="21852"/>
                  <a:pt x="778" y="21379"/>
                  <a:pt x="778" y="20791"/>
                </a:cubicBezTo>
                <a:lnTo>
                  <a:pt x="778" y="17567"/>
                </a:lnTo>
                <a:cubicBezTo>
                  <a:pt x="1075" y="17839"/>
                  <a:pt x="1483" y="18002"/>
                  <a:pt x="1921" y="18002"/>
                </a:cubicBezTo>
                <a:cubicBezTo>
                  <a:pt x="2260" y="18002"/>
                  <a:pt x="2574" y="17907"/>
                  <a:pt x="2845" y="17744"/>
                </a:cubicBezTo>
                <a:cubicBezTo>
                  <a:pt x="2974" y="17690"/>
                  <a:pt x="3110" y="17663"/>
                  <a:pt x="3248" y="17663"/>
                </a:cubicBezTo>
                <a:cubicBezTo>
                  <a:pt x="3386" y="17663"/>
                  <a:pt x="3526" y="17690"/>
                  <a:pt x="3661" y="17744"/>
                </a:cubicBezTo>
                <a:cubicBezTo>
                  <a:pt x="3949" y="17852"/>
                  <a:pt x="4164" y="18070"/>
                  <a:pt x="4288" y="18341"/>
                </a:cubicBezTo>
                <a:cubicBezTo>
                  <a:pt x="4328" y="18452"/>
                  <a:pt x="4439" y="18521"/>
                  <a:pt x="4560" y="18521"/>
                </a:cubicBezTo>
                <a:cubicBezTo>
                  <a:pt x="4586" y="18521"/>
                  <a:pt x="4628" y="18505"/>
                  <a:pt x="4667" y="18492"/>
                </a:cubicBezTo>
                <a:cubicBezTo>
                  <a:pt x="4818" y="18423"/>
                  <a:pt x="4886" y="18260"/>
                  <a:pt x="4818" y="18113"/>
                </a:cubicBezTo>
                <a:cubicBezTo>
                  <a:pt x="4641" y="17688"/>
                  <a:pt x="4302" y="17362"/>
                  <a:pt x="3880" y="17198"/>
                </a:cubicBezTo>
                <a:cubicBezTo>
                  <a:pt x="3743" y="17133"/>
                  <a:pt x="3593" y="17104"/>
                  <a:pt x="3443" y="17091"/>
                </a:cubicBezTo>
                <a:cubicBezTo>
                  <a:pt x="3580" y="16846"/>
                  <a:pt x="3648" y="16562"/>
                  <a:pt x="3648" y="16274"/>
                </a:cubicBezTo>
                <a:lnTo>
                  <a:pt x="3648" y="15036"/>
                </a:lnTo>
                <a:cubicBezTo>
                  <a:pt x="3648" y="14873"/>
                  <a:pt x="3511" y="14736"/>
                  <a:pt x="3348" y="14736"/>
                </a:cubicBezTo>
                <a:cubicBezTo>
                  <a:pt x="3185" y="14736"/>
                  <a:pt x="3064" y="14873"/>
                  <a:pt x="3064" y="15036"/>
                </a:cubicBezTo>
                <a:lnTo>
                  <a:pt x="3064" y="16274"/>
                </a:lnTo>
                <a:cubicBezTo>
                  <a:pt x="3064" y="16656"/>
                  <a:pt x="2858" y="17009"/>
                  <a:pt x="2574" y="17215"/>
                </a:cubicBezTo>
                <a:lnTo>
                  <a:pt x="2561" y="17215"/>
                </a:lnTo>
                <a:cubicBezTo>
                  <a:pt x="2531" y="17228"/>
                  <a:pt x="2505" y="17241"/>
                  <a:pt x="2479" y="17267"/>
                </a:cubicBezTo>
                <a:cubicBezTo>
                  <a:pt x="2316" y="17362"/>
                  <a:pt x="2123" y="17417"/>
                  <a:pt x="1921" y="17417"/>
                </a:cubicBezTo>
                <a:cubicBezTo>
                  <a:pt x="1281" y="17417"/>
                  <a:pt x="778" y="16901"/>
                  <a:pt x="778" y="16274"/>
                </a:cubicBezTo>
                <a:lnTo>
                  <a:pt x="778" y="15595"/>
                </a:lnTo>
                <a:cubicBezTo>
                  <a:pt x="1049" y="15784"/>
                  <a:pt x="1388" y="15892"/>
                  <a:pt x="1757" y="15892"/>
                </a:cubicBezTo>
                <a:cubicBezTo>
                  <a:pt x="1908" y="15892"/>
                  <a:pt x="2042" y="15771"/>
                  <a:pt x="2042" y="15608"/>
                </a:cubicBezTo>
                <a:cubicBezTo>
                  <a:pt x="2042" y="15445"/>
                  <a:pt x="1908" y="15307"/>
                  <a:pt x="1757" y="15307"/>
                </a:cubicBezTo>
                <a:cubicBezTo>
                  <a:pt x="1104" y="15307"/>
                  <a:pt x="585" y="14791"/>
                  <a:pt x="585" y="14138"/>
                </a:cubicBezTo>
                <a:cubicBezTo>
                  <a:pt x="585" y="13498"/>
                  <a:pt x="1104" y="12969"/>
                  <a:pt x="1757" y="12969"/>
                </a:cubicBezTo>
                <a:lnTo>
                  <a:pt x="1921" y="12969"/>
                </a:lnTo>
                <a:cubicBezTo>
                  <a:pt x="2871" y="12969"/>
                  <a:pt x="3648" y="12192"/>
                  <a:pt x="3648" y="11238"/>
                </a:cubicBezTo>
                <a:lnTo>
                  <a:pt x="3648" y="10340"/>
                </a:lnTo>
                <a:cubicBezTo>
                  <a:pt x="4831" y="10206"/>
                  <a:pt x="5758" y="9197"/>
                  <a:pt x="5758" y="7989"/>
                </a:cubicBezTo>
                <a:cubicBezTo>
                  <a:pt x="5758" y="6682"/>
                  <a:pt x="4710" y="5634"/>
                  <a:pt x="3417" y="5621"/>
                </a:cubicBezTo>
                <a:cubicBezTo>
                  <a:pt x="3159" y="5089"/>
                  <a:pt x="2613" y="4707"/>
                  <a:pt x="1973" y="4707"/>
                </a:cubicBezTo>
                <a:cubicBezTo>
                  <a:pt x="1810" y="4707"/>
                  <a:pt x="1689" y="4844"/>
                  <a:pt x="1689" y="5007"/>
                </a:cubicBezTo>
                <a:cubicBezTo>
                  <a:pt x="1689" y="5170"/>
                  <a:pt x="1810" y="5308"/>
                  <a:pt x="1973" y="5308"/>
                </a:cubicBezTo>
                <a:cubicBezTo>
                  <a:pt x="2531" y="5308"/>
                  <a:pt x="2982" y="5755"/>
                  <a:pt x="2982" y="6313"/>
                </a:cubicBezTo>
                <a:cubicBezTo>
                  <a:pt x="2982" y="6872"/>
                  <a:pt x="2531" y="7319"/>
                  <a:pt x="1973" y="7319"/>
                </a:cubicBezTo>
                <a:cubicBezTo>
                  <a:pt x="1810" y="7319"/>
                  <a:pt x="1689" y="7456"/>
                  <a:pt x="1689" y="7620"/>
                </a:cubicBezTo>
                <a:cubicBezTo>
                  <a:pt x="1689" y="7783"/>
                  <a:pt x="1810" y="7907"/>
                  <a:pt x="1973" y="7907"/>
                </a:cubicBezTo>
                <a:cubicBezTo>
                  <a:pt x="2858" y="7907"/>
                  <a:pt x="3580" y="7198"/>
                  <a:pt x="3580" y="6313"/>
                </a:cubicBezTo>
                <a:cubicBezTo>
                  <a:pt x="3580" y="6274"/>
                  <a:pt x="3567" y="6245"/>
                  <a:pt x="3567" y="6219"/>
                </a:cubicBezTo>
                <a:lnTo>
                  <a:pt x="3567" y="6219"/>
                </a:lnTo>
                <a:cubicBezTo>
                  <a:pt x="4465" y="6300"/>
                  <a:pt x="5174" y="7061"/>
                  <a:pt x="5174" y="7989"/>
                </a:cubicBezTo>
                <a:cubicBezTo>
                  <a:pt x="5174" y="8844"/>
                  <a:pt x="4560" y="9566"/>
                  <a:pt x="3730" y="9729"/>
                </a:cubicBezTo>
                <a:lnTo>
                  <a:pt x="3635" y="9729"/>
                </a:lnTo>
                <a:cubicBezTo>
                  <a:pt x="3551" y="9748"/>
                  <a:pt x="3467" y="9757"/>
                  <a:pt x="3384" y="9757"/>
                </a:cubicBezTo>
                <a:cubicBezTo>
                  <a:pt x="2860" y="9757"/>
                  <a:pt x="2379" y="9399"/>
                  <a:pt x="2260" y="8858"/>
                </a:cubicBezTo>
                <a:cubicBezTo>
                  <a:pt x="2238" y="8721"/>
                  <a:pt x="2120" y="8632"/>
                  <a:pt x="1986" y="8632"/>
                </a:cubicBezTo>
                <a:cubicBezTo>
                  <a:pt x="1960" y="8632"/>
                  <a:pt x="1934" y="8635"/>
                  <a:pt x="1908" y="8642"/>
                </a:cubicBezTo>
                <a:cubicBezTo>
                  <a:pt x="1757" y="8668"/>
                  <a:pt x="1646" y="8831"/>
                  <a:pt x="1689" y="8982"/>
                </a:cubicBezTo>
                <a:cubicBezTo>
                  <a:pt x="1839" y="9687"/>
                  <a:pt x="2398" y="10193"/>
                  <a:pt x="3064" y="10314"/>
                </a:cubicBezTo>
                <a:lnTo>
                  <a:pt x="3064" y="11238"/>
                </a:lnTo>
                <a:cubicBezTo>
                  <a:pt x="3064" y="11865"/>
                  <a:pt x="2545" y="12381"/>
                  <a:pt x="1921" y="12381"/>
                </a:cubicBezTo>
                <a:cubicBezTo>
                  <a:pt x="1281" y="12381"/>
                  <a:pt x="778" y="11865"/>
                  <a:pt x="778" y="11238"/>
                </a:cubicBezTo>
                <a:lnTo>
                  <a:pt x="778" y="1647"/>
                </a:lnTo>
                <a:cubicBezTo>
                  <a:pt x="778" y="1062"/>
                  <a:pt x="1255" y="585"/>
                  <a:pt x="1839" y="585"/>
                </a:cubicBezTo>
                <a:close/>
                <a:moveTo>
                  <a:pt x="1839" y="1"/>
                </a:moveTo>
                <a:cubicBezTo>
                  <a:pt x="928" y="1"/>
                  <a:pt x="193" y="735"/>
                  <a:pt x="193" y="1647"/>
                </a:cubicBezTo>
                <a:lnTo>
                  <a:pt x="193" y="11238"/>
                </a:lnTo>
                <a:cubicBezTo>
                  <a:pt x="193" y="11797"/>
                  <a:pt x="451" y="12300"/>
                  <a:pt x="872" y="12626"/>
                </a:cubicBezTo>
                <a:cubicBezTo>
                  <a:pt x="356" y="12927"/>
                  <a:pt x="0" y="13498"/>
                  <a:pt x="0" y="14138"/>
                </a:cubicBezTo>
                <a:cubicBezTo>
                  <a:pt x="0" y="14422"/>
                  <a:pt x="69" y="14697"/>
                  <a:pt x="193" y="14942"/>
                </a:cubicBezTo>
                <a:lnTo>
                  <a:pt x="193" y="14968"/>
                </a:lnTo>
                <a:lnTo>
                  <a:pt x="193" y="20791"/>
                </a:lnTo>
                <a:cubicBezTo>
                  <a:pt x="193" y="21705"/>
                  <a:pt x="928" y="22440"/>
                  <a:pt x="1839" y="22440"/>
                </a:cubicBezTo>
                <a:cubicBezTo>
                  <a:pt x="2750" y="22440"/>
                  <a:pt x="3485" y="21705"/>
                  <a:pt x="3485" y="20791"/>
                </a:cubicBezTo>
                <a:lnTo>
                  <a:pt x="3485" y="20533"/>
                </a:lnTo>
                <a:cubicBezTo>
                  <a:pt x="3541" y="20546"/>
                  <a:pt x="3606" y="20546"/>
                  <a:pt x="3661" y="20546"/>
                </a:cubicBezTo>
                <a:cubicBezTo>
                  <a:pt x="3743" y="20546"/>
                  <a:pt x="3825" y="20533"/>
                  <a:pt x="3906" y="20533"/>
                </a:cubicBezTo>
                <a:cubicBezTo>
                  <a:pt x="3933" y="20520"/>
                  <a:pt x="3949" y="20520"/>
                  <a:pt x="3962" y="20520"/>
                </a:cubicBezTo>
                <a:cubicBezTo>
                  <a:pt x="5226" y="20438"/>
                  <a:pt x="6235" y="19390"/>
                  <a:pt x="6274" y="18113"/>
                </a:cubicBezTo>
                <a:cubicBezTo>
                  <a:pt x="7580" y="17607"/>
                  <a:pt x="8452" y="16369"/>
                  <a:pt x="8452" y="14955"/>
                </a:cubicBezTo>
                <a:cubicBezTo>
                  <a:pt x="8452" y="14791"/>
                  <a:pt x="8439" y="14628"/>
                  <a:pt x="8410" y="14465"/>
                </a:cubicBezTo>
                <a:cubicBezTo>
                  <a:pt x="8384" y="14151"/>
                  <a:pt x="8302" y="13851"/>
                  <a:pt x="8165" y="13593"/>
                </a:cubicBezTo>
                <a:cubicBezTo>
                  <a:pt x="8831" y="12953"/>
                  <a:pt x="9200" y="12084"/>
                  <a:pt x="9200" y="11157"/>
                </a:cubicBezTo>
                <a:cubicBezTo>
                  <a:pt x="9200" y="10846"/>
                  <a:pt x="9158" y="10546"/>
                  <a:pt x="9076" y="10259"/>
                </a:cubicBezTo>
                <a:cubicBezTo>
                  <a:pt x="9024" y="9961"/>
                  <a:pt x="8913" y="9687"/>
                  <a:pt x="8750" y="9458"/>
                </a:cubicBezTo>
                <a:cubicBezTo>
                  <a:pt x="8642" y="9279"/>
                  <a:pt x="8521" y="9116"/>
                  <a:pt x="8384" y="8952"/>
                </a:cubicBezTo>
                <a:cubicBezTo>
                  <a:pt x="8766" y="8342"/>
                  <a:pt x="8942" y="7633"/>
                  <a:pt x="8900" y="6911"/>
                </a:cubicBezTo>
                <a:cubicBezTo>
                  <a:pt x="8831" y="6111"/>
                  <a:pt x="8492" y="5334"/>
                  <a:pt x="7920" y="4762"/>
                </a:cubicBezTo>
                <a:cubicBezTo>
                  <a:pt x="7580" y="4423"/>
                  <a:pt x="7159" y="4165"/>
                  <a:pt x="6725" y="3988"/>
                </a:cubicBezTo>
                <a:cubicBezTo>
                  <a:pt x="6708" y="3782"/>
                  <a:pt x="6682" y="3580"/>
                  <a:pt x="6614" y="3374"/>
                </a:cubicBezTo>
                <a:cubicBezTo>
                  <a:pt x="6562" y="3142"/>
                  <a:pt x="6450" y="2910"/>
                  <a:pt x="6300" y="2708"/>
                </a:cubicBezTo>
                <a:cubicBezTo>
                  <a:pt x="6219" y="2571"/>
                  <a:pt x="6111" y="2437"/>
                  <a:pt x="5990" y="2326"/>
                </a:cubicBezTo>
                <a:cubicBezTo>
                  <a:pt x="5521" y="1847"/>
                  <a:pt x="4883" y="1600"/>
                  <a:pt x="4238" y="1600"/>
                </a:cubicBezTo>
                <a:cubicBezTo>
                  <a:pt x="3985" y="1600"/>
                  <a:pt x="3731" y="1638"/>
                  <a:pt x="3485" y="1715"/>
                </a:cubicBezTo>
                <a:lnTo>
                  <a:pt x="3485" y="1647"/>
                </a:lnTo>
                <a:cubicBezTo>
                  <a:pt x="3485" y="735"/>
                  <a:pt x="2750" y="1"/>
                  <a:pt x="1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7199981">
            <a:off x="-328418" y="1706060"/>
            <a:ext cx="2322738" cy="5659561"/>
          </a:xfrm>
          <a:custGeom>
            <a:rect b="b" l="l" r="r" t="t"/>
            <a:pathLst>
              <a:path extrusionOk="0" h="22441" w="9210">
                <a:moveTo>
                  <a:pt x="7361" y="585"/>
                </a:moveTo>
                <a:cubicBezTo>
                  <a:pt x="7946" y="585"/>
                  <a:pt x="8423" y="1062"/>
                  <a:pt x="8423" y="1647"/>
                </a:cubicBezTo>
                <a:lnTo>
                  <a:pt x="8423" y="11238"/>
                </a:lnTo>
                <a:cubicBezTo>
                  <a:pt x="8423" y="11865"/>
                  <a:pt x="7920" y="12381"/>
                  <a:pt x="7280" y="12381"/>
                </a:cubicBezTo>
                <a:cubicBezTo>
                  <a:pt x="6653" y="12381"/>
                  <a:pt x="6137" y="11865"/>
                  <a:pt x="6137" y="11238"/>
                </a:cubicBezTo>
                <a:lnTo>
                  <a:pt x="6137" y="10314"/>
                </a:lnTo>
                <a:cubicBezTo>
                  <a:pt x="6803" y="10193"/>
                  <a:pt x="7361" y="9687"/>
                  <a:pt x="7511" y="8982"/>
                </a:cubicBezTo>
                <a:cubicBezTo>
                  <a:pt x="7551" y="8831"/>
                  <a:pt x="7443" y="8668"/>
                  <a:pt x="7293" y="8642"/>
                </a:cubicBezTo>
                <a:cubicBezTo>
                  <a:pt x="7266" y="8635"/>
                  <a:pt x="7240" y="8632"/>
                  <a:pt x="7215" y="8632"/>
                </a:cubicBezTo>
                <a:cubicBezTo>
                  <a:pt x="7084" y="8632"/>
                  <a:pt x="6973" y="8721"/>
                  <a:pt x="6940" y="8858"/>
                </a:cubicBezTo>
                <a:cubicBezTo>
                  <a:pt x="6822" y="9399"/>
                  <a:pt x="6348" y="9757"/>
                  <a:pt x="5820" y="9757"/>
                </a:cubicBezTo>
                <a:cubicBezTo>
                  <a:pt x="5736" y="9757"/>
                  <a:pt x="5650" y="9748"/>
                  <a:pt x="5565" y="9729"/>
                </a:cubicBezTo>
                <a:lnTo>
                  <a:pt x="5470" y="9729"/>
                </a:lnTo>
                <a:cubicBezTo>
                  <a:pt x="4654" y="9566"/>
                  <a:pt x="4027" y="8844"/>
                  <a:pt x="4027" y="7989"/>
                </a:cubicBezTo>
                <a:cubicBezTo>
                  <a:pt x="4027" y="7061"/>
                  <a:pt x="4735" y="6300"/>
                  <a:pt x="5634" y="6219"/>
                </a:cubicBezTo>
                <a:lnTo>
                  <a:pt x="5634" y="6313"/>
                </a:lnTo>
                <a:cubicBezTo>
                  <a:pt x="5634" y="7198"/>
                  <a:pt x="6339" y="7907"/>
                  <a:pt x="7224" y="7907"/>
                </a:cubicBezTo>
                <a:cubicBezTo>
                  <a:pt x="7387" y="7907"/>
                  <a:pt x="7524" y="7783"/>
                  <a:pt x="7524" y="7620"/>
                </a:cubicBezTo>
                <a:cubicBezTo>
                  <a:pt x="7524" y="7456"/>
                  <a:pt x="7387" y="7319"/>
                  <a:pt x="7224" y="7319"/>
                </a:cubicBezTo>
                <a:cubicBezTo>
                  <a:pt x="6666" y="7319"/>
                  <a:pt x="6218" y="6872"/>
                  <a:pt x="6218" y="6313"/>
                </a:cubicBezTo>
                <a:cubicBezTo>
                  <a:pt x="6218" y="5755"/>
                  <a:pt x="6666" y="5308"/>
                  <a:pt x="7224" y="5308"/>
                </a:cubicBezTo>
                <a:cubicBezTo>
                  <a:pt x="7387" y="5308"/>
                  <a:pt x="7524" y="5170"/>
                  <a:pt x="7524" y="5007"/>
                </a:cubicBezTo>
                <a:cubicBezTo>
                  <a:pt x="7524" y="4844"/>
                  <a:pt x="7387" y="4707"/>
                  <a:pt x="7224" y="4707"/>
                </a:cubicBezTo>
                <a:cubicBezTo>
                  <a:pt x="6597" y="4707"/>
                  <a:pt x="6042" y="5089"/>
                  <a:pt x="5781" y="5621"/>
                </a:cubicBezTo>
                <a:cubicBezTo>
                  <a:pt x="4491" y="5634"/>
                  <a:pt x="3442" y="6682"/>
                  <a:pt x="3442" y="7989"/>
                </a:cubicBezTo>
                <a:cubicBezTo>
                  <a:pt x="3442" y="9197"/>
                  <a:pt x="4366" y="10206"/>
                  <a:pt x="5552" y="10340"/>
                </a:cubicBezTo>
                <a:lnTo>
                  <a:pt x="5552" y="11238"/>
                </a:lnTo>
                <a:cubicBezTo>
                  <a:pt x="5552" y="12192"/>
                  <a:pt x="6326" y="12969"/>
                  <a:pt x="7280" y="12969"/>
                </a:cubicBezTo>
                <a:lnTo>
                  <a:pt x="7456" y="12969"/>
                </a:lnTo>
                <a:cubicBezTo>
                  <a:pt x="8096" y="12969"/>
                  <a:pt x="8612" y="13498"/>
                  <a:pt x="8612" y="14138"/>
                </a:cubicBezTo>
                <a:cubicBezTo>
                  <a:pt x="8612" y="14791"/>
                  <a:pt x="8096" y="15307"/>
                  <a:pt x="7456" y="15307"/>
                </a:cubicBezTo>
                <a:cubicBezTo>
                  <a:pt x="7293" y="15307"/>
                  <a:pt x="7155" y="15445"/>
                  <a:pt x="7155" y="15608"/>
                </a:cubicBezTo>
                <a:cubicBezTo>
                  <a:pt x="7155" y="15771"/>
                  <a:pt x="7293" y="15892"/>
                  <a:pt x="7456" y="15892"/>
                </a:cubicBezTo>
                <a:cubicBezTo>
                  <a:pt x="7809" y="15892"/>
                  <a:pt x="8148" y="15784"/>
                  <a:pt x="8423" y="15595"/>
                </a:cubicBezTo>
                <a:lnTo>
                  <a:pt x="8423" y="16274"/>
                </a:lnTo>
                <a:cubicBezTo>
                  <a:pt x="8423" y="16901"/>
                  <a:pt x="7920" y="17417"/>
                  <a:pt x="7280" y="17417"/>
                </a:cubicBezTo>
                <a:cubicBezTo>
                  <a:pt x="7074" y="17417"/>
                  <a:pt x="6884" y="17362"/>
                  <a:pt x="6721" y="17267"/>
                </a:cubicBezTo>
                <a:cubicBezTo>
                  <a:pt x="6695" y="17241"/>
                  <a:pt x="6666" y="17228"/>
                  <a:pt x="6639" y="17215"/>
                </a:cubicBezTo>
                <a:cubicBezTo>
                  <a:pt x="6339" y="17009"/>
                  <a:pt x="6137" y="16656"/>
                  <a:pt x="6137" y="16274"/>
                </a:cubicBezTo>
                <a:lnTo>
                  <a:pt x="6137" y="15036"/>
                </a:lnTo>
                <a:cubicBezTo>
                  <a:pt x="6137" y="14873"/>
                  <a:pt x="6012" y="14736"/>
                  <a:pt x="5849" y="14736"/>
                </a:cubicBezTo>
                <a:cubicBezTo>
                  <a:pt x="5686" y="14736"/>
                  <a:pt x="5552" y="14873"/>
                  <a:pt x="5552" y="15036"/>
                </a:cubicBezTo>
                <a:lnTo>
                  <a:pt x="5552" y="16274"/>
                </a:lnTo>
                <a:cubicBezTo>
                  <a:pt x="5552" y="16562"/>
                  <a:pt x="5634" y="16846"/>
                  <a:pt x="5754" y="17091"/>
                </a:cubicBezTo>
                <a:cubicBezTo>
                  <a:pt x="5604" y="17104"/>
                  <a:pt x="5470" y="17133"/>
                  <a:pt x="5320" y="17198"/>
                </a:cubicBezTo>
                <a:cubicBezTo>
                  <a:pt x="4899" y="17362"/>
                  <a:pt x="4556" y="17688"/>
                  <a:pt x="4379" y="18113"/>
                </a:cubicBezTo>
                <a:cubicBezTo>
                  <a:pt x="4311" y="18260"/>
                  <a:pt x="4379" y="18423"/>
                  <a:pt x="4530" y="18492"/>
                </a:cubicBezTo>
                <a:cubicBezTo>
                  <a:pt x="4572" y="18505"/>
                  <a:pt x="4611" y="18521"/>
                  <a:pt x="4654" y="18521"/>
                </a:cubicBezTo>
                <a:cubicBezTo>
                  <a:pt x="4762" y="18521"/>
                  <a:pt x="4869" y="18452"/>
                  <a:pt x="4912" y="18341"/>
                </a:cubicBezTo>
                <a:cubicBezTo>
                  <a:pt x="5033" y="18070"/>
                  <a:pt x="5265" y="17852"/>
                  <a:pt x="5536" y="17744"/>
                </a:cubicBezTo>
                <a:cubicBezTo>
                  <a:pt x="5673" y="17690"/>
                  <a:pt x="5812" y="17663"/>
                  <a:pt x="5952" y="17663"/>
                </a:cubicBezTo>
                <a:cubicBezTo>
                  <a:pt x="6092" y="17663"/>
                  <a:pt x="6231" y="17690"/>
                  <a:pt x="6368" y="17744"/>
                </a:cubicBezTo>
                <a:cubicBezTo>
                  <a:pt x="6626" y="17907"/>
                  <a:pt x="6953" y="18002"/>
                  <a:pt x="7280" y="18002"/>
                </a:cubicBezTo>
                <a:cubicBezTo>
                  <a:pt x="7727" y="18002"/>
                  <a:pt x="8122" y="17839"/>
                  <a:pt x="8423" y="17567"/>
                </a:cubicBezTo>
                <a:lnTo>
                  <a:pt x="8423" y="20791"/>
                </a:lnTo>
                <a:cubicBezTo>
                  <a:pt x="8423" y="21379"/>
                  <a:pt x="7946" y="21852"/>
                  <a:pt x="7361" y="21852"/>
                </a:cubicBezTo>
                <a:cubicBezTo>
                  <a:pt x="6777" y="21852"/>
                  <a:pt x="6300" y="21379"/>
                  <a:pt x="6300" y="20791"/>
                </a:cubicBezTo>
                <a:lnTo>
                  <a:pt x="6300" y="20356"/>
                </a:lnTo>
                <a:cubicBezTo>
                  <a:pt x="6790" y="20112"/>
                  <a:pt x="7155" y="19648"/>
                  <a:pt x="7237" y="19076"/>
                </a:cubicBezTo>
                <a:cubicBezTo>
                  <a:pt x="7266" y="18913"/>
                  <a:pt x="7142" y="18766"/>
                  <a:pt x="6992" y="18737"/>
                </a:cubicBezTo>
                <a:cubicBezTo>
                  <a:pt x="6977" y="18734"/>
                  <a:pt x="6962" y="18733"/>
                  <a:pt x="6947" y="18733"/>
                </a:cubicBezTo>
                <a:cubicBezTo>
                  <a:pt x="6802" y="18733"/>
                  <a:pt x="6676" y="18845"/>
                  <a:pt x="6653" y="18982"/>
                </a:cubicBezTo>
                <a:cubicBezTo>
                  <a:pt x="6597" y="19377"/>
                  <a:pt x="6352" y="19690"/>
                  <a:pt x="6012" y="19854"/>
                </a:cubicBezTo>
                <a:cubicBezTo>
                  <a:pt x="5986" y="19854"/>
                  <a:pt x="5960" y="19854"/>
                  <a:pt x="5931" y="19867"/>
                </a:cubicBezTo>
                <a:cubicBezTo>
                  <a:pt x="5754" y="19909"/>
                  <a:pt x="5578" y="19935"/>
                  <a:pt x="5402" y="19935"/>
                </a:cubicBezTo>
                <a:cubicBezTo>
                  <a:pt x="4474" y="19935"/>
                  <a:pt x="3700" y="19269"/>
                  <a:pt x="3537" y="18384"/>
                </a:cubicBezTo>
                <a:cubicBezTo>
                  <a:pt x="3563" y="18328"/>
                  <a:pt x="3563" y="18276"/>
                  <a:pt x="3550" y="18221"/>
                </a:cubicBezTo>
                <a:cubicBezTo>
                  <a:pt x="3537" y="18165"/>
                  <a:pt x="3524" y="18113"/>
                  <a:pt x="3511" y="18044"/>
                </a:cubicBezTo>
                <a:lnTo>
                  <a:pt x="3511" y="17920"/>
                </a:lnTo>
                <a:cubicBezTo>
                  <a:pt x="3524" y="17881"/>
                  <a:pt x="3511" y="17839"/>
                  <a:pt x="3494" y="17799"/>
                </a:cubicBezTo>
                <a:cubicBezTo>
                  <a:pt x="3511" y="17104"/>
                  <a:pt x="3971" y="16464"/>
                  <a:pt x="4680" y="16287"/>
                </a:cubicBezTo>
                <a:cubicBezTo>
                  <a:pt x="4843" y="16248"/>
                  <a:pt x="4938" y="16085"/>
                  <a:pt x="4899" y="15935"/>
                </a:cubicBezTo>
                <a:cubicBezTo>
                  <a:pt x="4863" y="15796"/>
                  <a:pt x="4740" y="15707"/>
                  <a:pt x="4604" y="15707"/>
                </a:cubicBezTo>
                <a:cubicBezTo>
                  <a:pt x="4579" y="15707"/>
                  <a:pt x="4555" y="15710"/>
                  <a:pt x="4530" y="15716"/>
                </a:cubicBezTo>
                <a:cubicBezTo>
                  <a:pt x="3674" y="15948"/>
                  <a:pt x="3073" y="16656"/>
                  <a:pt x="2939" y="17473"/>
                </a:cubicBezTo>
                <a:cubicBezTo>
                  <a:pt x="1973" y="17022"/>
                  <a:pt x="1346" y="16055"/>
                  <a:pt x="1346" y="14955"/>
                </a:cubicBezTo>
                <a:lnTo>
                  <a:pt x="1346" y="14749"/>
                </a:lnTo>
                <a:cubicBezTo>
                  <a:pt x="1372" y="14710"/>
                  <a:pt x="1372" y="14667"/>
                  <a:pt x="1372" y="14628"/>
                </a:cubicBezTo>
                <a:lnTo>
                  <a:pt x="1372" y="14520"/>
                </a:lnTo>
                <a:cubicBezTo>
                  <a:pt x="1414" y="14275"/>
                  <a:pt x="1483" y="14031"/>
                  <a:pt x="1590" y="13799"/>
                </a:cubicBezTo>
                <a:cubicBezTo>
                  <a:pt x="1862" y="13335"/>
                  <a:pt x="2368" y="13021"/>
                  <a:pt x="2939" y="13008"/>
                </a:cubicBezTo>
                <a:cubicBezTo>
                  <a:pt x="3103" y="13008"/>
                  <a:pt x="3223" y="12871"/>
                  <a:pt x="3223" y="12724"/>
                </a:cubicBezTo>
                <a:cubicBezTo>
                  <a:pt x="3223" y="12561"/>
                  <a:pt x="3086" y="12424"/>
                  <a:pt x="2923" y="12424"/>
                </a:cubicBezTo>
                <a:cubicBezTo>
                  <a:pt x="2325" y="12437"/>
                  <a:pt x="1767" y="12695"/>
                  <a:pt x="1388" y="13103"/>
                </a:cubicBezTo>
                <a:cubicBezTo>
                  <a:pt x="869" y="12587"/>
                  <a:pt x="585" y="11891"/>
                  <a:pt x="585" y="11157"/>
                </a:cubicBezTo>
                <a:cubicBezTo>
                  <a:pt x="585" y="10967"/>
                  <a:pt x="611" y="10778"/>
                  <a:pt x="637" y="10601"/>
                </a:cubicBezTo>
                <a:cubicBezTo>
                  <a:pt x="666" y="10559"/>
                  <a:pt x="666" y="10533"/>
                  <a:pt x="679" y="10490"/>
                </a:cubicBezTo>
                <a:cubicBezTo>
                  <a:pt x="679" y="10464"/>
                  <a:pt x="679" y="10438"/>
                  <a:pt x="692" y="10409"/>
                </a:cubicBezTo>
                <a:cubicBezTo>
                  <a:pt x="748" y="10177"/>
                  <a:pt x="843" y="9961"/>
                  <a:pt x="950" y="9756"/>
                </a:cubicBezTo>
                <a:cubicBezTo>
                  <a:pt x="1243" y="9354"/>
                  <a:pt x="1734" y="9092"/>
                  <a:pt x="2254" y="9092"/>
                </a:cubicBezTo>
                <a:cubicBezTo>
                  <a:pt x="2313" y="9092"/>
                  <a:pt x="2373" y="9095"/>
                  <a:pt x="2433" y="9102"/>
                </a:cubicBezTo>
                <a:cubicBezTo>
                  <a:pt x="2442" y="9103"/>
                  <a:pt x="2451" y="9104"/>
                  <a:pt x="2460" y="9104"/>
                </a:cubicBezTo>
                <a:cubicBezTo>
                  <a:pt x="2612" y="9104"/>
                  <a:pt x="2747" y="8999"/>
                  <a:pt x="2760" y="8844"/>
                </a:cubicBezTo>
                <a:cubicBezTo>
                  <a:pt x="2789" y="8681"/>
                  <a:pt x="2665" y="8544"/>
                  <a:pt x="2515" y="8518"/>
                </a:cubicBezTo>
                <a:cubicBezTo>
                  <a:pt x="2434" y="8510"/>
                  <a:pt x="2355" y="8507"/>
                  <a:pt x="2276" y="8507"/>
                </a:cubicBezTo>
                <a:cubicBezTo>
                  <a:pt x="1944" y="8507"/>
                  <a:pt x="1631" y="8573"/>
                  <a:pt x="1346" y="8694"/>
                </a:cubicBezTo>
                <a:cubicBezTo>
                  <a:pt x="624" y="7607"/>
                  <a:pt x="761" y="6124"/>
                  <a:pt x="1698" y="5183"/>
                </a:cubicBezTo>
                <a:cubicBezTo>
                  <a:pt x="1960" y="4925"/>
                  <a:pt x="2270" y="4723"/>
                  <a:pt x="2596" y="4586"/>
                </a:cubicBezTo>
                <a:cubicBezTo>
                  <a:pt x="2720" y="4968"/>
                  <a:pt x="2952" y="5321"/>
                  <a:pt x="3266" y="5592"/>
                </a:cubicBezTo>
                <a:cubicBezTo>
                  <a:pt x="3318" y="5634"/>
                  <a:pt x="3387" y="5660"/>
                  <a:pt x="3455" y="5660"/>
                </a:cubicBezTo>
                <a:cubicBezTo>
                  <a:pt x="3537" y="5660"/>
                  <a:pt x="3619" y="5621"/>
                  <a:pt x="3674" y="5553"/>
                </a:cubicBezTo>
                <a:cubicBezTo>
                  <a:pt x="3782" y="5428"/>
                  <a:pt x="3769" y="5252"/>
                  <a:pt x="3645" y="5144"/>
                </a:cubicBezTo>
                <a:cubicBezTo>
                  <a:pt x="3155" y="4723"/>
                  <a:pt x="2992" y="4070"/>
                  <a:pt x="3168" y="3482"/>
                </a:cubicBezTo>
                <a:cubicBezTo>
                  <a:pt x="3210" y="3335"/>
                  <a:pt x="3279" y="3198"/>
                  <a:pt x="3374" y="3061"/>
                </a:cubicBezTo>
                <a:cubicBezTo>
                  <a:pt x="3400" y="3008"/>
                  <a:pt x="3442" y="2953"/>
                  <a:pt x="3481" y="2910"/>
                </a:cubicBezTo>
                <a:cubicBezTo>
                  <a:pt x="3494" y="2884"/>
                  <a:pt x="3511" y="2871"/>
                  <a:pt x="3524" y="2858"/>
                </a:cubicBezTo>
                <a:cubicBezTo>
                  <a:pt x="3550" y="2816"/>
                  <a:pt x="3592" y="2777"/>
                  <a:pt x="3619" y="2734"/>
                </a:cubicBezTo>
                <a:cubicBezTo>
                  <a:pt x="3988" y="2376"/>
                  <a:pt x="4475" y="2189"/>
                  <a:pt x="4968" y="2189"/>
                </a:cubicBezTo>
                <a:cubicBezTo>
                  <a:pt x="5220" y="2189"/>
                  <a:pt x="5475" y="2238"/>
                  <a:pt x="5715" y="2339"/>
                </a:cubicBezTo>
                <a:lnTo>
                  <a:pt x="5715" y="3253"/>
                </a:lnTo>
                <a:cubicBezTo>
                  <a:pt x="5715" y="3417"/>
                  <a:pt x="5849" y="3551"/>
                  <a:pt x="6012" y="3551"/>
                </a:cubicBezTo>
                <a:cubicBezTo>
                  <a:pt x="6176" y="3551"/>
                  <a:pt x="6300" y="3417"/>
                  <a:pt x="6300" y="3253"/>
                </a:cubicBezTo>
                <a:lnTo>
                  <a:pt x="6300" y="2163"/>
                </a:lnTo>
                <a:lnTo>
                  <a:pt x="6300" y="1865"/>
                </a:lnTo>
                <a:lnTo>
                  <a:pt x="6300" y="1647"/>
                </a:lnTo>
                <a:cubicBezTo>
                  <a:pt x="6300" y="1062"/>
                  <a:pt x="6777" y="585"/>
                  <a:pt x="7361" y="585"/>
                </a:cubicBezTo>
                <a:close/>
                <a:moveTo>
                  <a:pt x="7361" y="1"/>
                </a:moveTo>
                <a:cubicBezTo>
                  <a:pt x="6463" y="1"/>
                  <a:pt x="5715" y="735"/>
                  <a:pt x="5715" y="1647"/>
                </a:cubicBezTo>
                <a:lnTo>
                  <a:pt x="5715" y="1715"/>
                </a:lnTo>
                <a:cubicBezTo>
                  <a:pt x="5469" y="1638"/>
                  <a:pt x="5215" y="1600"/>
                  <a:pt x="4962" y="1600"/>
                </a:cubicBezTo>
                <a:cubicBezTo>
                  <a:pt x="4317" y="1600"/>
                  <a:pt x="3679" y="1847"/>
                  <a:pt x="3210" y="2326"/>
                </a:cubicBezTo>
                <a:cubicBezTo>
                  <a:pt x="3086" y="2450"/>
                  <a:pt x="2978" y="2571"/>
                  <a:pt x="2897" y="2708"/>
                </a:cubicBezTo>
                <a:cubicBezTo>
                  <a:pt x="2747" y="2910"/>
                  <a:pt x="2652" y="3142"/>
                  <a:pt x="2583" y="3374"/>
                </a:cubicBezTo>
                <a:cubicBezTo>
                  <a:pt x="2531" y="3580"/>
                  <a:pt x="2489" y="3782"/>
                  <a:pt x="2489" y="3988"/>
                </a:cubicBezTo>
                <a:cubicBezTo>
                  <a:pt x="2041" y="4165"/>
                  <a:pt x="1633" y="4423"/>
                  <a:pt x="1290" y="4762"/>
                </a:cubicBezTo>
                <a:cubicBezTo>
                  <a:pt x="705" y="5334"/>
                  <a:pt x="366" y="6111"/>
                  <a:pt x="310" y="6911"/>
                </a:cubicBezTo>
                <a:cubicBezTo>
                  <a:pt x="258" y="7633"/>
                  <a:pt x="434" y="8342"/>
                  <a:pt x="816" y="8952"/>
                </a:cubicBezTo>
                <a:cubicBezTo>
                  <a:pt x="679" y="9116"/>
                  <a:pt x="555" y="9279"/>
                  <a:pt x="447" y="9458"/>
                </a:cubicBezTo>
                <a:cubicBezTo>
                  <a:pt x="297" y="9687"/>
                  <a:pt x="176" y="9961"/>
                  <a:pt x="121" y="10259"/>
                </a:cubicBezTo>
                <a:cubicBezTo>
                  <a:pt x="39" y="10546"/>
                  <a:pt x="0" y="10846"/>
                  <a:pt x="0" y="11157"/>
                </a:cubicBezTo>
                <a:cubicBezTo>
                  <a:pt x="0" y="12084"/>
                  <a:pt x="379" y="12953"/>
                  <a:pt x="1032" y="13593"/>
                </a:cubicBezTo>
                <a:cubicBezTo>
                  <a:pt x="898" y="13851"/>
                  <a:pt x="816" y="14151"/>
                  <a:pt x="787" y="14465"/>
                </a:cubicBezTo>
                <a:cubicBezTo>
                  <a:pt x="774" y="14628"/>
                  <a:pt x="761" y="14791"/>
                  <a:pt x="761" y="14955"/>
                </a:cubicBezTo>
                <a:cubicBezTo>
                  <a:pt x="761" y="16369"/>
                  <a:pt x="1617" y="17607"/>
                  <a:pt x="2923" y="18113"/>
                </a:cubicBezTo>
                <a:cubicBezTo>
                  <a:pt x="2965" y="19390"/>
                  <a:pt x="3971" y="20438"/>
                  <a:pt x="5238" y="20520"/>
                </a:cubicBezTo>
                <a:cubicBezTo>
                  <a:pt x="5251" y="20520"/>
                  <a:pt x="5278" y="20520"/>
                  <a:pt x="5291" y="20533"/>
                </a:cubicBezTo>
                <a:cubicBezTo>
                  <a:pt x="5372" y="20533"/>
                  <a:pt x="5454" y="20546"/>
                  <a:pt x="5536" y="20546"/>
                </a:cubicBezTo>
                <a:cubicBezTo>
                  <a:pt x="5591" y="20546"/>
                  <a:pt x="5660" y="20546"/>
                  <a:pt x="5715" y="20533"/>
                </a:cubicBezTo>
                <a:lnTo>
                  <a:pt x="5715" y="20791"/>
                </a:lnTo>
                <a:cubicBezTo>
                  <a:pt x="5715" y="21705"/>
                  <a:pt x="6463" y="22440"/>
                  <a:pt x="7361" y="22440"/>
                </a:cubicBezTo>
                <a:cubicBezTo>
                  <a:pt x="8272" y="22440"/>
                  <a:pt x="9020" y="21705"/>
                  <a:pt x="9020" y="20791"/>
                </a:cubicBezTo>
                <a:lnTo>
                  <a:pt x="9020" y="14968"/>
                </a:lnTo>
                <a:cubicBezTo>
                  <a:pt x="9020" y="14955"/>
                  <a:pt x="9007" y="14955"/>
                  <a:pt x="9007" y="14942"/>
                </a:cubicBezTo>
                <a:cubicBezTo>
                  <a:pt x="9144" y="14697"/>
                  <a:pt x="9210" y="14422"/>
                  <a:pt x="9210" y="14138"/>
                </a:cubicBezTo>
                <a:cubicBezTo>
                  <a:pt x="9210" y="13498"/>
                  <a:pt x="8857" y="12927"/>
                  <a:pt x="8328" y="12626"/>
                </a:cubicBezTo>
                <a:cubicBezTo>
                  <a:pt x="8749" y="12300"/>
                  <a:pt x="9020" y="11797"/>
                  <a:pt x="9020" y="11238"/>
                </a:cubicBezTo>
                <a:lnTo>
                  <a:pt x="9020" y="1647"/>
                </a:lnTo>
                <a:cubicBezTo>
                  <a:pt x="9020" y="735"/>
                  <a:pt x="8272" y="1"/>
                  <a:pt x="7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flipH="1" rot="-1635335">
            <a:off x="7458454" y="-2000632"/>
            <a:ext cx="2322548" cy="5664635"/>
          </a:xfrm>
          <a:custGeom>
            <a:rect b="b" l="l" r="r" t="t"/>
            <a:pathLst>
              <a:path extrusionOk="0" h="22441" w="9201">
                <a:moveTo>
                  <a:pt x="1839" y="585"/>
                </a:moveTo>
                <a:cubicBezTo>
                  <a:pt x="2424" y="585"/>
                  <a:pt x="2901" y="1062"/>
                  <a:pt x="2901" y="1647"/>
                </a:cubicBezTo>
                <a:lnTo>
                  <a:pt x="2901" y="1865"/>
                </a:lnTo>
                <a:lnTo>
                  <a:pt x="2901" y="2163"/>
                </a:lnTo>
                <a:lnTo>
                  <a:pt x="2901" y="3253"/>
                </a:lnTo>
                <a:cubicBezTo>
                  <a:pt x="2901" y="3417"/>
                  <a:pt x="3021" y="3551"/>
                  <a:pt x="3185" y="3551"/>
                </a:cubicBezTo>
                <a:cubicBezTo>
                  <a:pt x="3348" y="3551"/>
                  <a:pt x="3485" y="3417"/>
                  <a:pt x="3485" y="3253"/>
                </a:cubicBezTo>
                <a:lnTo>
                  <a:pt x="3485" y="2339"/>
                </a:lnTo>
                <a:cubicBezTo>
                  <a:pt x="3726" y="2238"/>
                  <a:pt x="3980" y="2189"/>
                  <a:pt x="4233" y="2189"/>
                </a:cubicBezTo>
                <a:cubicBezTo>
                  <a:pt x="4725" y="2189"/>
                  <a:pt x="5213" y="2376"/>
                  <a:pt x="5582" y="2734"/>
                </a:cubicBezTo>
                <a:cubicBezTo>
                  <a:pt x="5608" y="2777"/>
                  <a:pt x="5647" y="2816"/>
                  <a:pt x="5676" y="2858"/>
                </a:cubicBezTo>
                <a:cubicBezTo>
                  <a:pt x="5690" y="2871"/>
                  <a:pt x="5703" y="2884"/>
                  <a:pt x="5716" y="2910"/>
                </a:cubicBezTo>
                <a:cubicBezTo>
                  <a:pt x="5758" y="2953"/>
                  <a:pt x="5797" y="3008"/>
                  <a:pt x="5840" y="3061"/>
                </a:cubicBezTo>
                <a:cubicBezTo>
                  <a:pt x="5921" y="3185"/>
                  <a:pt x="5990" y="3335"/>
                  <a:pt x="6029" y="3482"/>
                </a:cubicBezTo>
                <a:cubicBezTo>
                  <a:pt x="6206" y="4070"/>
                  <a:pt x="6042" y="4723"/>
                  <a:pt x="5552" y="5144"/>
                </a:cubicBezTo>
                <a:cubicBezTo>
                  <a:pt x="5432" y="5252"/>
                  <a:pt x="5418" y="5428"/>
                  <a:pt x="5526" y="5553"/>
                </a:cubicBezTo>
                <a:cubicBezTo>
                  <a:pt x="5582" y="5621"/>
                  <a:pt x="5663" y="5660"/>
                  <a:pt x="5745" y="5660"/>
                </a:cubicBezTo>
                <a:cubicBezTo>
                  <a:pt x="5810" y="5660"/>
                  <a:pt x="5879" y="5634"/>
                  <a:pt x="5934" y="5592"/>
                </a:cubicBezTo>
                <a:cubicBezTo>
                  <a:pt x="6261" y="5321"/>
                  <a:pt x="6480" y="4968"/>
                  <a:pt x="6601" y="4586"/>
                </a:cubicBezTo>
                <a:cubicBezTo>
                  <a:pt x="6927" y="4723"/>
                  <a:pt x="7241" y="4925"/>
                  <a:pt x="7499" y="5183"/>
                </a:cubicBezTo>
                <a:cubicBezTo>
                  <a:pt x="8439" y="6124"/>
                  <a:pt x="8573" y="7607"/>
                  <a:pt x="7852" y="8694"/>
                </a:cubicBezTo>
                <a:cubicBezTo>
                  <a:pt x="7566" y="8573"/>
                  <a:pt x="7253" y="8507"/>
                  <a:pt x="6928" y="8507"/>
                </a:cubicBezTo>
                <a:cubicBezTo>
                  <a:pt x="6851" y="8507"/>
                  <a:pt x="6773" y="8510"/>
                  <a:pt x="6695" y="8518"/>
                </a:cubicBezTo>
                <a:cubicBezTo>
                  <a:pt x="6532" y="8544"/>
                  <a:pt x="6411" y="8681"/>
                  <a:pt x="6437" y="8844"/>
                </a:cubicBezTo>
                <a:cubicBezTo>
                  <a:pt x="6450" y="8999"/>
                  <a:pt x="6585" y="9104"/>
                  <a:pt x="6737" y="9104"/>
                </a:cubicBezTo>
                <a:cubicBezTo>
                  <a:pt x="6746" y="9104"/>
                  <a:pt x="6755" y="9103"/>
                  <a:pt x="6764" y="9102"/>
                </a:cubicBezTo>
                <a:cubicBezTo>
                  <a:pt x="6825" y="9095"/>
                  <a:pt x="6886" y="9092"/>
                  <a:pt x="6947" y="9092"/>
                </a:cubicBezTo>
                <a:cubicBezTo>
                  <a:pt x="7474" y="9092"/>
                  <a:pt x="7954" y="9354"/>
                  <a:pt x="8247" y="9756"/>
                </a:cubicBezTo>
                <a:cubicBezTo>
                  <a:pt x="8358" y="9961"/>
                  <a:pt x="8452" y="10177"/>
                  <a:pt x="8521" y="10409"/>
                </a:cubicBezTo>
                <a:cubicBezTo>
                  <a:pt x="8521" y="10438"/>
                  <a:pt x="8521" y="10464"/>
                  <a:pt x="8534" y="10490"/>
                </a:cubicBezTo>
                <a:cubicBezTo>
                  <a:pt x="8534" y="10533"/>
                  <a:pt x="8547" y="10559"/>
                  <a:pt x="8560" y="10601"/>
                </a:cubicBezTo>
                <a:cubicBezTo>
                  <a:pt x="8603" y="10778"/>
                  <a:pt x="8616" y="10967"/>
                  <a:pt x="8616" y="11157"/>
                </a:cubicBezTo>
                <a:cubicBezTo>
                  <a:pt x="8616" y="11891"/>
                  <a:pt x="8328" y="12587"/>
                  <a:pt x="7812" y="13103"/>
                </a:cubicBezTo>
                <a:cubicBezTo>
                  <a:pt x="7430" y="12695"/>
                  <a:pt x="6888" y="12437"/>
                  <a:pt x="6274" y="12424"/>
                </a:cubicBezTo>
                <a:cubicBezTo>
                  <a:pt x="6111" y="12424"/>
                  <a:pt x="5974" y="12561"/>
                  <a:pt x="5974" y="12724"/>
                </a:cubicBezTo>
                <a:cubicBezTo>
                  <a:pt x="5974" y="12871"/>
                  <a:pt x="6098" y="13008"/>
                  <a:pt x="6261" y="13008"/>
                </a:cubicBezTo>
                <a:cubicBezTo>
                  <a:pt x="6833" y="13021"/>
                  <a:pt x="7336" y="13335"/>
                  <a:pt x="7607" y="13799"/>
                </a:cubicBezTo>
                <a:cubicBezTo>
                  <a:pt x="7718" y="14031"/>
                  <a:pt x="7786" y="14275"/>
                  <a:pt x="7825" y="14520"/>
                </a:cubicBezTo>
                <a:lnTo>
                  <a:pt x="7825" y="14628"/>
                </a:lnTo>
                <a:cubicBezTo>
                  <a:pt x="7825" y="14667"/>
                  <a:pt x="7838" y="14710"/>
                  <a:pt x="7852" y="14749"/>
                </a:cubicBezTo>
                <a:lnTo>
                  <a:pt x="7852" y="14955"/>
                </a:lnTo>
                <a:cubicBezTo>
                  <a:pt x="7852" y="16055"/>
                  <a:pt x="7228" y="17022"/>
                  <a:pt x="6261" y="17486"/>
                </a:cubicBezTo>
                <a:cubicBezTo>
                  <a:pt x="6137" y="16656"/>
                  <a:pt x="5526" y="15948"/>
                  <a:pt x="4667" y="15716"/>
                </a:cubicBezTo>
                <a:cubicBezTo>
                  <a:pt x="4643" y="15710"/>
                  <a:pt x="4618" y="15707"/>
                  <a:pt x="4594" y="15707"/>
                </a:cubicBezTo>
                <a:cubicBezTo>
                  <a:pt x="4462" y="15707"/>
                  <a:pt x="4351" y="15796"/>
                  <a:pt x="4315" y="15935"/>
                </a:cubicBezTo>
                <a:cubicBezTo>
                  <a:pt x="4275" y="16085"/>
                  <a:pt x="4370" y="16248"/>
                  <a:pt x="4520" y="16287"/>
                </a:cubicBezTo>
                <a:cubicBezTo>
                  <a:pt x="5226" y="16464"/>
                  <a:pt x="5690" y="17104"/>
                  <a:pt x="5703" y="17799"/>
                </a:cubicBezTo>
                <a:cubicBezTo>
                  <a:pt x="5690" y="17839"/>
                  <a:pt x="5690" y="17881"/>
                  <a:pt x="5690" y="17920"/>
                </a:cubicBezTo>
                <a:lnTo>
                  <a:pt x="5690" y="18044"/>
                </a:lnTo>
                <a:lnTo>
                  <a:pt x="5690" y="18057"/>
                </a:lnTo>
                <a:cubicBezTo>
                  <a:pt x="5676" y="18113"/>
                  <a:pt x="5676" y="18165"/>
                  <a:pt x="5647" y="18221"/>
                </a:cubicBezTo>
                <a:cubicBezTo>
                  <a:pt x="5634" y="18276"/>
                  <a:pt x="5647" y="18328"/>
                  <a:pt x="5663" y="18384"/>
                </a:cubicBezTo>
                <a:cubicBezTo>
                  <a:pt x="5500" y="19269"/>
                  <a:pt x="4723" y="19935"/>
                  <a:pt x="3799" y="19935"/>
                </a:cubicBezTo>
                <a:cubicBezTo>
                  <a:pt x="3622" y="19935"/>
                  <a:pt x="3443" y="19909"/>
                  <a:pt x="3266" y="19867"/>
                </a:cubicBezTo>
                <a:cubicBezTo>
                  <a:pt x="3240" y="19854"/>
                  <a:pt x="3214" y="19854"/>
                  <a:pt x="3185" y="19854"/>
                </a:cubicBezTo>
                <a:cubicBezTo>
                  <a:pt x="2858" y="19690"/>
                  <a:pt x="2600" y="19377"/>
                  <a:pt x="2545" y="18982"/>
                </a:cubicBezTo>
                <a:cubicBezTo>
                  <a:pt x="2521" y="18845"/>
                  <a:pt x="2395" y="18733"/>
                  <a:pt x="2259" y="18733"/>
                </a:cubicBezTo>
                <a:cubicBezTo>
                  <a:pt x="2246" y="18733"/>
                  <a:pt x="2232" y="18734"/>
                  <a:pt x="2218" y="18737"/>
                </a:cubicBezTo>
                <a:cubicBezTo>
                  <a:pt x="2055" y="18766"/>
                  <a:pt x="1947" y="18913"/>
                  <a:pt x="1960" y="19076"/>
                </a:cubicBezTo>
                <a:cubicBezTo>
                  <a:pt x="2042" y="19648"/>
                  <a:pt x="2411" y="20112"/>
                  <a:pt x="2901" y="20356"/>
                </a:cubicBezTo>
                <a:lnTo>
                  <a:pt x="2901" y="20791"/>
                </a:lnTo>
                <a:cubicBezTo>
                  <a:pt x="2901" y="21379"/>
                  <a:pt x="2424" y="21852"/>
                  <a:pt x="1839" y="21852"/>
                </a:cubicBezTo>
                <a:cubicBezTo>
                  <a:pt x="1255" y="21852"/>
                  <a:pt x="778" y="21379"/>
                  <a:pt x="778" y="20791"/>
                </a:cubicBezTo>
                <a:lnTo>
                  <a:pt x="778" y="17567"/>
                </a:lnTo>
                <a:cubicBezTo>
                  <a:pt x="1075" y="17839"/>
                  <a:pt x="1483" y="18002"/>
                  <a:pt x="1921" y="18002"/>
                </a:cubicBezTo>
                <a:cubicBezTo>
                  <a:pt x="2260" y="18002"/>
                  <a:pt x="2574" y="17907"/>
                  <a:pt x="2845" y="17744"/>
                </a:cubicBezTo>
                <a:cubicBezTo>
                  <a:pt x="2974" y="17690"/>
                  <a:pt x="3110" y="17663"/>
                  <a:pt x="3248" y="17663"/>
                </a:cubicBezTo>
                <a:cubicBezTo>
                  <a:pt x="3386" y="17663"/>
                  <a:pt x="3526" y="17690"/>
                  <a:pt x="3661" y="17744"/>
                </a:cubicBezTo>
                <a:cubicBezTo>
                  <a:pt x="3949" y="17852"/>
                  <a:pt x="4164" y="18070"/>
                  <a:pt x="4288" y="18341"/>
                </a:cubicBezTo>
                <a:cubicBezTo>
                  <a:pt x="4328" y="18452"/>
                  <a:pt x="4439" y="18521"/>
                  <a:pt x="4560" y="18521"/>
                </a:cubicBezTo>
                <a:cubicBezTo>
                  <a:pt x="4586" y="18521"/>
                  <a:pt x="4628" y="18505"/>
                  <a:pt x="4667" y="18492"/>
                </a:cubicBezTo>
                <a:cubicBezTo>
                  <a:pt x="4818" y="18423"/>
                  <a:pt x="4886" y="18260"/>
                  <a:pt x="4818" y="18113"/>
                </a:cubicBezTo>
                <a:cubicBezTo>
                  <a:pt x="4641" y="17688"/>
                  <a:pt x="4302" y="17362"/>
                  <a:pt x="3880" y="17198"/>
                </a:cubicBezTo>
                <a:cubicBezTo>
                  <a:pt x="3743" y="17133"/>
                  <a:pt x="3593" y="17104"/>
                  <a:pt x="3443" y="17091"/>
                </a:cubicBezTo>
                <a:cubicBezTo>
                  <a:pt x="3580" y="16846"/>
                  <a:pt x="3648" y="16562"/>
                  <a:pt x="3648" y="16274"/>
                </a:cubicBezTo>
                <a:lnTo>
                  <a:pt x="3648" y="15036"/>
                </a:lnTo>
                <a:cubicBezTo>
                  <a:pt x="3648" y="14873"/>
                  <a:pt x="3511" y="14736"/>
                  <a:pt x="3348" y="14736"/>
                </a:cubicBezTo>
                <a:cubicBezTo>
                  <a:pt x="3185" y="14736"/>
                  <a:pt x="3064" y="14873"/>
                  <a:pt x="3064" y="15036"/>
                </a:cubicBezTo>
                <a:lnTo>
                  <a:pt x="3064" y="16274"/>
                </a:lnTo>
                <a:cubicBezTo>
                  <a:pt x="3064" y="16656"/>
                  <a:pt x="2858" y="17009"/>
                  <a:pt x="2574" y="17215"/>
                </a:cubicBezTo>
                <a:lnTo>
                  <a:pt x="2561" y="17215"/>
                </a:lnTo>
                <a:cubicBezTo>
                  <a:pt x="2531" y="17228"/>
                  <a:pt x="2505" y="17241"/>
                  <a:pt x="2479" y="17267"/>
                </a:cubicBezTo>
                <a:cubicBezTo>
                  <a:pt x="2316" y="17362"/>
                  <a:pt x="2123" y="17417"/>
                  <a:pt x="1921" y="17417"/>
                </a:cubicBezTo>
                <a:cubicBezTo>
                  <a:pt x="1281" y="17417"/>
                  <a:pt x="778" y="16901"/>
                  <a:pt x="778" y="16274"/>
                </a:cubicBezTo>
                <a:lnTo>
                  <a:pt x="778" y="15595"/>
                </a:lnTo>
                <a:cubicBezTo>
                  <a:pt x="1049" y="15784"/>
                  <a:pt x="1388" y="15892"/>
                  <a:pt x="1757" y="15892"/>
                </a:cubicBezTo>
                <a:cubicBezTo>
                  <a:pt x="1908" y="15892"/>
                  <a:pt x="2042" y="15771"/>
                  <a:pt x="2042" y="15608"/>
                </a:cubicBezTo>
                <a:cubicBezTo>
                  <a:pt x="2042" y="15445"/>
                  <a:pt x="1908" y="15307"/>
                  <a:pt x="1757" y="15307"/>
                </a:cubicBezTo>
                <a:cubicBezTo>
                  <a:pt x="1104" y="15307"/>
                  <a:pt x="585" y="14791"/>
                  <a:pt x="585" y="14138"/>
                </a:cubicBezTo>
                <a:cubicBezTo>
                  <a:pt x="585" y="13498"/>
                  <a:pt x="1104" y="12969"/>
                  <a:pt x="1757" y="12969"/>
                </a:cubicBezTo>
                <a:lnTo>
                  <a:pt x="1921" y="12969"/>
                </a:lnTo>
                <a:cubicBezTo>
                  <a:pt x="2871" y="12969"/>
                  <a:pt x="3648" y="12192"/>
                  <a:pt x="3648" y="11238"/>
                </a:cubicBezTo>
                <a:lnTo>
                  <a:pt x="3648" y="10340"/>
                </a:lnTo>
                <a:cubicBezTo>
                  <a:pt x="4831" y="10206"/>
                  <a:pt x="5758" y="9197"/>
                  <a:pt x="5758" y="7989"/>
                </a:cubicBezTo>
                <a:cubicBezTo>
                  <a:pt x="5758" y="6682"/>
                  <a:pt x="4710" y="5634"/>
                  <a:pt x="3417" y="5621"/>
                </a:cubicBezTo>
                <a:cubicBezTo>
                  <a:pt x="3159" y="5089"/>
                  <a:pt x="2613" y="4707"/>
                  <a:pt x="1973" y="4707"/>
                </a:cubicBezTo>
                <a:cubicBezTo>
                  <a:pt x="1810" y="4707"/>
                  <a:pt x="1689" y="4844"/>
                  <a:pt x="1689" y="5007"/>
                </a:cubicBezTo>
                <a:cubicBezTo>
                  <a:pt x="1689" y="5170"/>
                  <a:pt x="1810" y="5308"/>
                  <a:pt x="1973" y="5308"/>
                </a:cubicBezTo>
                <a:cubicBezTo>
                  <a:pt x="2531" y="5308"/>
                  <a:pt x="2982" y="5755"/>
                  <a:pt x="2982" y="6313"/>
                </a:cubicBezTo>
                <a:cubicBezTo>
                  <a:pt x="2982" y="6872"/>
                  <a:pt x="2531" y="7319"/>
                  <a:pt x="1973" y="7319"/>
                </a:cubicBezTo>
                <a:cubicBezTo>
                  <a:pt x="1810" y="7319"/>
                  <a:pt x="1689" y="7456"/>
                  <a:pt x="1689" y="7620"/>
                </a:cubicBezTo>
                <a:cubicBezTo>
                  <a:pt x="1689" y="7783"/>
                  <a:pt x="1810" y="7907"/>
                  <a:pt x="1973" y="7907"/>
                </a:cubicBezTo>
                <a:cubicBezTo>
                  <a:pt x="2858" y="7907"/>
                  <a:pt x="3580" y="7198"/>
                  <a:pt x="3580" y="6313"/>
                </a:cubicBezTo>
                <a:cubicBezTo>
                  <a:pt x="3580" y="6274"/>
                  <a:pt x="3567" y="6245"/>
                  <a:pt x="3567" y="6219"/>
                </a:cubicBezTo>
                <a:lnTo>
                  <a:pt x="3567" y="6219"/>
                </a:lnTo>
                <a:cubicBezTo>
                  <a:pt x="4465" y="6300"/>
                  <a:pt x="5174" y="7061"/>
                  <a:pt x="5174" y="7989"/>
                </a:cubicBezTo>
                <a:cubicBezTo>
                  <a:pt x="5174" y="8844"/>
                  <a:pt x="4560" y="9566"/>
                  <a:pt x="3730" y="9729"/>
                </a:cubicBezTo>
                <a:lnTo>
                  <a:pt x="3635" y="9729"/>
                </a:lnTo>
                <a:cubicBezTo>
                  <a:pt x="3551" y="9748"/>
                  <a:pt x="3467" y="9757"/>
                  <a:pt x="3384" y="9757"/>
                </a:cubicBezTo>
                <a:cubicBezTo>
                  <a:pt x="2860" y="9757"/>
                  <a:pt x="2379" y="9399"/>
                  <a:pt x="2260" y="8858"/>
                </a:cubicBezTo>
                <a:cubicBezTo>
                  <a:pt x="2238" y="8721"/>
                  <a:pt x="2120" y="8632"/>
                  <a:pt x="1986" y="8632"/>
                </a:cubicBezTo>
                <a:cubicBezTo>
                  <a:pt x="1960" y="8632"/>
                  <a:pt x="1934" y="8635"/>
                  <a:pt x="1908" y="8642"/>
                </a:cubicBezTo>
                <a:cubicBezTo>
                  <a:pt x="1757" y="8668"/>
                  <a:pt x="1646" y="8831"/>
                  <a:pt x="1689" y="8982"/>
                </a:cubicBezTo>
                <a:cubicBezTo>
                  <a:pt x="1839" y="9687"/>
                  <a:pt x="2398" y="10193"/>
                  <a:pt x="3064" y="10314"/>
                </a:cubicBezTo>
                <a:lnTo>
                  <a:pt x="3064" y="11238"/>
                </a:lnTo>
                <a:cubicBezTo>
                  <a:pt x="3064" y="11865"/>
                  <a:pt x="2545" y="12381"/>
                  <a:pt x="1921" y="12381"/>
                </a:cubicBezTo>
                <a:cubicBezTo>
                  <a:pt x="1281" y="12381"/>
                  <a:pt x="778" y="11865"/>
                  <a:pt x="778" y="11238"/>
                </a:cubicBezTo>
                <a:lnTo>
                  <a:pt x="778" y="1647"/>
                </a:lnTo>
                <a:cubicBezTo>
                  <a:pt x="778" y="1062"/>
                  <a:pt x="1255" y="585"/>
                  <a:pt x="1839" y="585"/>
                </a:cubicBezTo>
                <a:close/>
                <a:moveTo>
                  <a:pt x="1839" y="1"/>
                </a:moveTo>
                <a:cubicBezTo>
                  <a:pt x="928" y="1"/>
                  <a:pt x="193" y="735"/>
                  <a:pt x="193" y="1647"/>
                </a:cubicBezTo>
                <a:lnTo>
                  <a:pt x="193" y="11238"/>
                </a:lnTo>
                <a:cubicBezTo>
                  <a:pt x="193" y="11797"/>
                  <a:pt x="451" y="12300"/>
                  <a:pt x="872" y="12626"/>
                </a:cubicBezTo>
                <a:cubicBezTo>
                  <a:pt x="356" y="12927"/>
                  <a:pt x="0" y="13498"/>
                  <a:pt x="0" y="14138"/>
                </a:cubicBezTo>
                <a:cubicBezTo>
                  <a:pt x="0" y="14422"/>
                  <a:pt x="69" y="14697"/>
                  <a:pt x="193" y="14942"/>
                </a:cubicBezTo>
                <a:lnTo>
                  <a:pt x="193" y="14968"/>
                </a:lnTo>
                <a:lnTo>
                  <a:pt x="193" y="20791"/>
                </a:lnTo>
                <a:cubicBezTo>
                  <a:pt x="193" y="21705"/>
                  <a:pt x="928" y="22440"/>
                  <a:pt x="1839" y="22440"/>
                </a:cubicBezTo>
                <a:cubicBezTo>
                  <a:pt x="2750" y="22440"/>
                  <a:pt x="3485" y="21705"/>
                  <a:pt x="3485" y="20791"/>
                </a:cubicBezTo>
                <a:lnTo>
                  <a:pt x="3485" y="20533"/>
                </a:lnTo>
                <a:cubicBezTo>
                  <a:pt x="3541" y="20546"/>
                  <a:pt x="3606" y="20546"/>
                  <a:pt x="3661" y="20546"/>
                </a:cubicBezTo>
                <a:cubicBezTo>
                  <a:pt x="3743" y="20546"/>
                  <a:pt x="3825" y="20533"/>
                  <a:pt x="3906" y="20533"/>
                </a:cubicBezTo>
                <a:cubicBezTo>
                  <a:pt x="3933" y="20520"/>
                  <a:pt x="3949" y="20520"/>
                  <a:pt x="3962" y="20520"/>
                </a:cubicBezTo>
                <a:cubicBezTo>
                  <a:pt x="5226" y="20438"/>
                  <a:pt x="6235" y="19390"/>
                  <a:pt x="6274" y="18113"/>
                </a:cubicBezTo>
                <a:cubicBezTo>
                  <a:pt x="7580" y="17607"/>
                  <a:pt x="8452" y="16369"/>
                  <a:pt x="8452" y="14955"/>
                </a:cubicBezTo>
                <a:cubicBezTo>
                  <a:pt x="8452" y="14791"/>
                  <a:pt x="8439" y="14628"/>
                  <a:pt x="8410" y="14465"/>
                </a:cubicBezTo>
                <a:cubicBezTo>
                  <a:pt x="8384" y="14151"/>
                  <a:pt x="8302" y="13851"/>
                  <a:pt x="8165" y="13593"/>
                </a:cubicBezTo>
                <a:cubicBezTo>
                  <a:pt x="8831" y="12953"/>
                  <a:pt x="9200" y="12084"/>
                  <a:pt x="9200" y="11157"/>
                </a:cubicBezTo>
                <a:cubicBezTo>
                  <a:pt x="9200" y="10846"/>
                  <a:pt x="9158" y="10546"/>
                  <a:pt x="9076" y="10259"/>
                </a:cubicBezTo>
                <a:cubicBezTo>
                  <a:pt x="9024" y="9961"/>
                  <a:pt x="8913" y="9687"/>
                  <a:pt x="8750" y="9458"/>
                </a:cubicBezTo>
                <a:cubicBezTo>
                  <a:pt x="8642" y="9279"/>
                  <a:pt x="8521" y="9116"/>
                  <a:pt x="8384" y="8952"/>
                </a:cubicBezTo>
                <a:cubicBezTo>
                  <a:pt x="8766" y="8342"/>
                  <a:pt x="8942" y="7633"/>
                  <a:pt x="8900" y="6911"/>
                </a:cubicBezTo>
                <a:cubicBezTo>
                  <a:pt x="8831" y="6111"/>
                  <a:pt x="8492" y="5334"/>
                  <a:pt x="7920" y="4762"/>
                </a:cubicBezTo>
                <a:cubicBezTo>
                  <a:pt x="7580" y="4423"/>
                  <a:pt x="7159" y="4165"/>
                  <a:pt x="6725" y="3988"/>
                </a:cubicBezTo>
                <a:cubicBezTo>
                  <a:pt x="6708" y="3782"/>
                  <a:pt x="6682" y="3580"/>
                  <a:pt x="6614" y="3374"/>
                </a:cubicBezTo>
                <a:cubicBezTo>
                  <a:pt x="6562" y="3142"/>
                  <a:pt x="6450" y="2910"/>
                  <a:pt x="6300" y="2708"/>
                </a:cubicBezTo>
                <a:cubicBezTo>
                  <a:pt x="6219" y="2571"/>
                  <a:pt x="6111" y="2437"/>
                  <a:pt x="5990" y="2326"/>
                </a:cubicBezTo>
                <a:cubicBezTo>
                  <a:pt x="5521" y="1847"/>
                  <a:pt x="4883" y="1600"/>
                  <a:pt x="4238" y="1600"/>
                </a:cubicBezTo>
                <a:cubicBezTo>
                  <a:pt x="3985" y="1600"/>
                  <a:pt x="3731" y="1638"/>
                  <a:pt x="3485" y="1715"/>
                </a:cubicBezTo>
                <a:lnTo>
                  <a:pt x="3485" y="1647"/>
                </a:lnTo>
                <a:cubicBezTo>
                  <a:pt x="3485" y="735"/>
                  <a:pt x="2750" y="1"/>
                  <a:pt x="1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rot="-7199981">
            <a:off x="7177282" y="1706060"/>
            <a:ext cx="2322738" cy="5659561"/>
          </a:xfrm>
          <a:custGeom>
            <a:rect b="b" l="l" r="r" t="t"/>
            <a:pathLst>
              <a:path extrusionOk="0" h="22441" w="9210">
                <a:moveTo>
                  <a:pt x="7361" y="585"/>
                </a:moveTo>
                <a:cubicBezTo>
                  <a:pt x="7946" y="585"/>
                  <a:pt x="8423" y="1062"/>
                  <a:pt x="8423" y="1647"/>
                </a:cubicBezTo>
                <a:lnTo>
                  <a:pt x="8423" y="11238"/>
                </a:lnTo>
                <a:cubicBezTo>
                  <a:pt x="8423" y="11865"/>
                  <a:pt x="7920" y="12381"/>
                  <a:pt x="7280" y="12381"/>
                </a:cubicBezTo>
                <a:cubicBezTo>
                  <a:pt x="6653" y="12381"/>
                  <a:pt x="6137" y="11865"/>
                  <a:pt x="6137" y="11238"/>
                </a:cubicBezTo>
                <a:lnTo>
                  <a:pt x="6137" y="10314"/>
                </a:lnTo>
                <a:cubicBezTo>
                  <a:pt x="6803" y="10193"/>
                  <a:pt x="7361" y="9687"/>
                  <a:pt x="7511" y="8982"/>
                </a:cubicBezTo>
                <a:cubicBezTo>
                  <a:pt x="7551" y="8831"/>
                  <a:pt x="7443" y="8668"/>
                  <a:pt x="7293" y="8642"/>
                </a:cubicBezTo>
                <a:cubicBezTo>
                  <a:pt x="7266" y="8635"/>
                  <a:pt x="7240" y="8632"/>
                  <a:pt x="7215" y="8632"/>
                </a:cubicBezTo>
                <a:cubicBezTo>
                  <a:pt x="7084" y="8632"/>
                  <a:pt x="6973" y="8721"/>
                  <a:pt x="6940" y="8858"/>
                </a:cubicBezTo>
                <a:cubicBezTo>
                  <a:pt x="6822" y="9399"/>
                  <a:pt x="6348" y="9757"/>
                  <a:pt x="5820" y="9757"/>
                </a:cubicBezTo>
                <a:cubicBezTo>
                  <a:pt x="5736" y="9757"/>
                  <a:pt x="5650" y="9748"/>
                  <a:pt x="5565" y="9729"/>
                </a:cubicBezTo>
                <a:lnTo>
                  <a:pt x="5470" y="9729"/>
                </a:lnTo>
                <a:cubicBezTo>
                  <a:pt x="4654" y="9566"/>
                  <a:pt x="4027" y="8844"/>
                  <a:pt x="4027" y="7989"/>
                </a:cubicBezTo>
                <a:cubicBezTo>
                  <a:pt x="4027" y="7061"/>
                  <a:pt x="4735" y="6300"/>
                  <a:pt x="5634" y="6219"/>
                </a:cubicBezTo>
                <a:lnTo>
                  <a:pt x="5634" y="6313"/>
                </a:lnTo>
                <a:cubicBezTo>
                  <a:pt x="5634" y="7198"/>
                  <a:pt x="6339" y="7907"/>
                  <a:pt x="7224" y="7907"/>
                </a:cubicBezTo>
                <a:cubicBezTo>
                  <a:pt x="7387" y="7907"/>
                  <a:pt x="7524" y="7783"/>
                  <a:pt x="7524" y="7620"/>
                </a:cubicBezTo>
                <a:cubicBezTo>
                  <a:pt x="7524" y="7456"/>
                  <a:pt x="7387" y="7319"/>
                  <a:pt x="7224" y="7319"/>
                </a:cubicBezTo>
                <a:cubicBezTo>
                  <a:pt x="6666" y="7319"/>
                  <a:pt x="6218" y="6872"/>
                  <a:pt x="6218" y="6313"/>
                </a:cubicBezTo>
                <a:cubicBezTo>
                  <a:pt x="6218" y="5755"/>
                  <a:pt x="6666" y="5308"/>
                  <a:pt x="7224" y="5308"/>
                </a:cubicBezTo>
                <a:cubicBezTo>
                  <a:pt x="7387" y="5308"/>
                  <a:pt x="7524" y="5170"/>
                  <a:pt x="7524" y="5007"/>
                </a:cubicBezTo>
                <a:cubicBezTo>
                  <a:pt x="7524" y="4844"/>
                  <a:pt x="7387" y="4707"/>
                  <a:pt x="7224" y="4707"/>
                </a:cubicBezTo>
                <a:cubicBezTo>
                  <a:pt x="6597" y="4707"/>
                  <a:pt x="6042" y="5089"/>
                  <a:pt x="5781" y="5621"/>
                </a:cubicBezTo>
                <a:cubicBezTo>
                  <a:pt x="4491" y="5634"/>
                  <a:pt x="3442" y="6682"/>
                  <a:pt x="3442" y="7989"/>
                </a:cubicBezTo>
                <a:cubicBezTo>
                  <a:pt x="3442" y="9197"/>
                  <a:pt x="4366" y="10206"/>
                  <a:pt x="5552" y="10340"/>
                </a:cubicBezTo>
                <a:lnTo>
                  <a:pt x="5552" y="11238"/>
                </a:lnTo>
                <a:cubicBezTo>
                  <a:pt x="5552" y="12192"/>
                  <a:pt x="6326" y="12969"/>
                  <a:pt x="7280" y="12969"/>
                </a:cubicBezTo>
                <a:lnTo>
                  <a:pt x="7456" y="12969"/>
                </a:lnTo>
                <a:cubicBezTo>
                  <a:pt x="8096" y="12969"/>
                  <a:pt x="8612" y="13498"/>
                  <a:pt x="8612" y="14138"/>
                </a:cubicBezTo>
                <a:cubicBezTo>
                  <a:pt x="8612" y="14791"/>
                  <a:pt x="8096" y="15307"/>
                  <a:pt x="7456" y="15307"/>
                </a:cubicBezTo>
                <a:cubicBezTo>
                  <a:pt x="7293" y="15307"/>
                  <a:pt x="7155" y="15445"/>
                  <a:pt x="7155" y="15608"/>
                </a:cubicBezTo>
                <a:cubicBezTo>
                  <a:pt x="7155" y="15771"/>
                  <a:pt x="7293" y="15892"/>
                  <a:pt x="7456" y="15892"/>
                </a:cubicBezTo>
                <a:cubicBezTo>
                  <a:pt x="7809" y="15892"/>
                  <a:pt x="8148" y="15784"/>
                  <a:pt x="8423" y="15595"/>
                </a:cubicBezTo>
                <a:lnTo>
                  <a:pt x="8423" y="16274"/>
                </a:lnTo>
                <a:cubicBezTo>
                  <a:pt x="8423" y="16901"/>
                  <a:pt x="7920" y="17417"/>
                  <a:pt x="7280" y="17417"/>
                </a:cubicBezTo>
                <a:cubicBezTo>
                  <a:pt x="7074" y="17417"/>
                  <a:pt x="6884" y="17362"/>
                  <a:pt x="6721" y="17267"/>
                </a:cubicBezTo>
                <a:cubicBezTo>
                  <a:pt x="6695" y="17241"/>
                  <a:pt x="6666" y="17228"/>
                  <a:pt x="6639" y="17215"/>
                </a:cubicBezTo>
                <a:cubicBezTo>
                  <a:pt x="6339" y="17009"/>
                  <a:pt x="6137" y="16656"/>
                  <a:pt x="6137" y="16274"/>
                </a:cubicBezTo>
                <a:lnTo>
                  <a:pt x="6137" y="15036"/>
                </a:lnTo>
                <a:cubicBezTo>
                  <a:pt x="6137" y="14873"/>
                  <a:pt x="6012" y="14736"/>
                  <a:pt x="5849" y="14736"/>
                </a:cubicBezTo>
                <a:cubicBezTo>
                  <a:pt x="5686" y="14736"/>
                  <a:pt x="5552" y="14873"/>
                  <a:pt x="5552" y="15036"/>
                </a:cubicBezTo>
                <a:lnTo>
                  <a:pt x="5552" y="16274"/>
                </a:lnTo>
                <a:cubicBezTo>
                  <a:pt x="5552" y="16562"/>
                  <a:pt x="5634" y="16846"/>
                  <a:pt x="5754" y="17091"/>
                </a:cubicBezTo>
                <a:cubicBezTo>
                  <a:pt x="5604" y="17104"/>
                  <a:pt x="5470" y="17133"/>
                  <a:pt x="5320" y="17198"/>
                </a:cubicBezTo>
                <a:cubicBezTo>
                  <a:pt x="4899" y="17362"/>
                  <a:pt x="4556" y="17688"/>
                  <a:pt x="4379" y="18113"/>
                </a:cubicBezTo>
                <a:cubicBezTo>
                  <a:pt x="4311" y="18260"/>
                  <a:pt x="4379" y="18423"/>
                  <a:pt x="4530" y="18492"/>
                </a:cubicBezTo>
                <a:cubicBezTo>
                  <a:pt x="4572" y="18505"/>
                  <a:pt x="4611" y="18521"/>
                  <a:pt x="4654" y="18521"/>
                </a:cubicBezTo>
                <a:cubicBezTo>
                  <a:pt x="4762" y="18521"/>
                  <a:pt x="4869" y="18452"/>
                  <a:pt x="4912" y="18341"/>
                </a:cubicBezTo>
                <a:cubicBezTo>
                  <a:pt x="5033" y="18070"/>
                  <a:pt x="5265" y="17852"/>
                  <a:pt x="5536" y="17744"/>
                </a:cubicBezTo>
                <a:cubicBezTo>
                  <a:pt x="5673" y="17690"/>
                  <a:pt x="5812" y="17663"/>
                  <a:pt x="5952" y="17663"/>
                </a:cubicBezTo>
                <a:cubicBezTo>
                  <a:pt x="6092" y="17663"/>
                  <a:pt x="6231" y="17690"/>
                  <a:pt x="6368" y="17744"/>
                </a:cubicBezTo>
                <a:cubicBezTo>
                  <a:pt x="6626" y="17907"/>
                  <a:pt x="6953" y="18002"/>
                  <a:pt x="7280" y="18002"/>
                </a:cubicBezTo>
                <a:cubicBezTo>
                  <a:pt x="7727" y="18002"/>
                  <a:pt x="8122" y="17839"/>
                  <a:pt x="8423" y="17567"/>
                </a:cubicBezTo>
                <a:lnTo>
                  <a:pt x="8423" y="20791"/>
                </a:lnTo>
                <a:cubicBezTo>
                  <a:pt x="8423" y="21379"/>
                  <a:pt x="7946" y="21852"/>
                  <a:pt x="7361" y="21852"/>
                </a:cubicBezTo>
                <a:cubicBezTo>
                  <a:pt x="6777" y="21852"/>
                  <a:pt x="6300" y="21379"/>
                  <a:pt x="6300" y="20791"/>
                </a:cubicBezTo>
                <a:lnTo>
                  <a:pt x="6300" y="20356"/>
                </a:lnTo>
                <a:cubicBezTo>
                  <a:pt x="6790" y="20112"/>
                  <a:pt x="7155" y="19648"/>
                  <a:pt x="7237" y="19076"/>
                </a:cubicBezTo>
                <a:cubicBezTo>
                  <a:pt x="7266" y="18913"/>
                  <a:pt x="7142" y="18766"/>
                  <a:pt x="6992" y="18737"/>
                </a:cubicBezTo>
                <a:cubicBezTo>
                  <a:pt x="6977" y="18734"/>
                  <a:pt x="6962" y="18733"/>
                  <a:pt x="6947" y="18733"/>
                </a:cubicBezTo>
                <a:cubicBezTo>
                  <a:pt x="6802" y="18733"/>
                  <a:pt x="6676" y="18845"/>
                  <a:pt x="6653" y="18982"/>
                </a:cubicBezTo>
                <a:cubicBezTo>
                  <a:pt x="6597" y="19377"/>
                  <a:pt x="6352" y="19690"/>
                  <a:pt x="6012" y="19854"/>
                </a:cubicBezTo>
                <a:cubicBezTo>
                  <a:pt x="5986" y="19854"/>
                  <a:pt x="5960" y="19854"/>
                  <a:pt x="5931" y="19867"/>
                </a:cubicBezTo>
                <a:cubicBezTo>
                  <a:pt x="5754" y="19909"/>
                  <a:pt x="5578" y="19935"/>
                  <a:pt x="5402" y="19935"/>
                </a:cubicBezTo>
                <a:cubicBezTo>
                  <a:pt x="4474" y="19935"/>
                  <a:pt x="3700" y="19269"/>
                  <a:pt x="3537" y="18384"/>
                </a:cubicBezTo>
                <a:cubicBezTo>
                  <a:pt x="3563" y="18328"/>
                  <a:pt x="3563" y="18276"/>
                  <a:pt x="3550" y="18221"/>
                </a:cubicBezTo>
                <a:cubicBezTo>
                  <a:pt x="3537" y="18165"/>
                  <a:pt x="3524" y="18113"/>
                  <a:pt x="3511" y="18044"/>
                </a:cubicBezTo>
                <a:lnTo>
                  <a:pt x="3511" y="17920"/>
                </a:lnTo>
                <a:cubicBezTo>
                  <a:pt x="3524" y="17881"/>
                  <a:pt x="3511" y="17839"/>
                  <a:pt x="3494" y="17799"/>
                </a:cubicBezTo>
                <a:cubicBezTo>
                  <a:pt x="3511" y="17104"/>
                  <a:pt x="3971" y="16464"/>
                  <a:pt x="4680" y="16287"/>
                </a:cubicBezTo>
                <a:cubicBezTo>
                  <a:pt x="4843" y="16248"/>
                  <a:pt x="4938" y="16085"/>
                  <a:pt x="4899" y="15935"/>
                </a:cubicBezTo>
                <a:cubicBezTo>
                  <a:pt x="4863" y="15796"/>
                  <a:pt x="4740" y="15707"/>
                  <a:pt x="4604" y="15707"/>
                </a:cubicBezTo>
                <a:cubicBezTo>
                  <a:pt x="4579" y="15707"/>
                  <a:pt x="4555" y="15710"/>
                  <a:pt x="4530" y="15716"/>
                </a:cubicBezTo>
                <a:cubicBezTo>
                  <a:pt x="3674" y="15948"/>
                  <a:pt x="3073" y="16656"/>
                  <a:pt x="2939" y="17473"/>
                </a:cubicBezTo>
                <a:cubicBezTo>
                  <a:pt x="1973" y="17022"/>
                  <a:pt x="1346" y="16055"/>
                  <a:pt x="1346" y="14955"/>
                </a:cubicBezTo>
                <a:lnTo>
                  <a:pt x="1346" y="14749"/>
                </a:lnTo>
                <a:cubicBezTo>
                  <a:pt x="1372" y="14710"/>
                  <a:pt x="1372" y="14667"/>
                  <a:pt x="1372" y="14628"/>
                </a:cubicBezTo>
                <a:lnTo>
                  <a:pt x="1372" y="14520"/>
                </a:lnTo>
                <a:cubicBezTo>
                  <a:pt x="1414" y="14275"/>
                  <a:pt x="1483" y="14031"/>
                  <a:pt x="1590" y="13799"/>
                </a:cubicBezTo>
                <a:cubicBezTo>
                  <a:pt x="1862" y="13335"/>
                  <a:pt x="2368" y="13021"/>
                  <a:pt x="2939" y="13008"/>
                </a:cubicBezTo>
                <a:cubicBezTo>
                  <a:pt x="3103" y="13008"/>
                  <a:pt x="3223" y="12871"/>
                  <a:pt x="3223" y="12724"/>
                </a:cubicBezTo>
                <a:cubicBezTo>
                  <a:pt x="3223" y="12561"/>
                  <a:pt x="3086" y="12424"/>
                  <a:pt x="2923" y="12424"/>
                </a:cubicBezTo>
                <a:cubicBezTo>
                  <a:pt x="2325" y="12437"/>
                  <a:pt x="1767" y="12695"/>
                  <a:pt x="1388" y="13103"/>
                </a:cubicBezTo>
                <a:cubicBezTo>
                  <a:pt x="869" y="12587"/>
                  <a:pt x="585" y="11891"/>
                  <a:pt x="585" y="11157"/>
                </a:cubicBezTo>
                <a:cubicBezTo>
                  <a:pt x="585" y="10967"/>
                  <a:pt x="611" y="10778"/>
                  <a:pt x="637" y="10601"/>
                </a:cubicBezTo>
                <a:cubicBezTo>
                  <a:pt x="666" y="10559"/>
                  <a:pt x="666" y="10533"/>
                  <a:pt x="679" y="10490"/>
                </a:cubicBezTo>
                <a:cubicBezTo>
                  <a:pt x="679" y="10464"/>
                  <a:pt x="679" y="10438"/>
                  <a:pt x="692" y="10409"/>
                </a:cubicBezTo>
                <a:cubicBezTo>
                  <a:pt x="748" y="10177"/>
                  <a:pt x="843" y="9961"/>
                  <a:pt x="950" y="9756"/>
                </a:cubicBezTo>
                <a:cubicBezTo>
                  <a:pt x="1243" y="9354"/>
                  <a:pt x="1734" y="9092"/>
                  <a:pt x="2254" y="9092"/>
                </a:cubicBezTo>
                <a:cubicBezTo>
                  <a:pt x="2313" y="9092"/>
                  <a:pt x="2373" y="9095"/>
                  <a:pt x="2433" y="9102"/>
                </a:cubicBezTo>
                <a:cubicBezTo>
                  <a:pt x="2442" y="9103"/>
                  <a:pt x="2451" y="9104"/>
                  <a:pt x="2460" y="9104"/>
                </a:cubicBezTo>
                <a:cubicBezTo>
                  <a:pt x="2612" y="9104"/>
                  <a:pt x="2747" y="8999"/>
                  <a:pt x="2760" y="8844"/>
                </a:cubicBezTo>
                <a:cubicBezTo>
                  <a:pt x="2789" y="8681"/>
                  <a:pt x="2665" y="8544"/>
                  <a:pt x="2515" y="8518"/>
                </a:cubicBezTo>
                <a:cubicBezTo>
                  <a:pt x="2434" y="8510"/>
                  <a:pt x="2355" y="8507"/>
                  <a:pt x="2276" y="8507"/>
                </a:cubicBezTo>
                <a:cubicBezTo>
                  <a:pt x="1944" y="8507"/>
                  <a:pt x="1631" y="8573"/>
                  <a:pt x="1346" y="8694"/>
                </a:cubicBezTo>
                <a:cubicBezTo>
                  <a:pt x="624" y="7607"/>
                  <a:pt x="761" y="6124"/>
                  <a:pt x="1698" y="5183"/>
                </a:cubicBezTo>
                <a:cubicBezTo>
                  <a:pt x="1960" y="4925"/>
                  <a:pt x="2270" y="4723"/>
                  <a:pt x="2596" y="4586"/>
                </a:cubicBezTo>
                <a:cubicBezTo>
                  <a:pt x="2720" y="4968"/>
                  <a:pt x="2952" y="5321"/>
                  <a:pt x="3266" y="5592"/>
                </a:cubicBezTo>
                <a:cubicBezTo>
                  <a:pt x="3318" y="5634"/>
                  <a:pt x="3387" y="5660"/>
                  <a:pt x="3455" y="5660"/>
                </a:cubicBezTo>
                <a:cubicBezTo>
                  <a:pt x="3537" y="5660"/>
                  <a:pt x="3619" y="5621"/>
                  <a:pt x="3674" y="5553"/>
                </a:cubicBezTo>
                <a:cubicBezTo>
                  <a:pt x="3782" y="5428"/>
                  <a:pt x="3769" y="5252"/>
                  <a:pt x="3645" y="5144"/>
                </a:cubicBezTo>
                <a:cubicBezTo>
                  <a:pt x="3155" y="4723"/>
                  <a:pt x="2992" y="4070"/>
                  <a:pt x="3168" y="3482"/>
                </a:cubicBezTo>
                <a:cubicBezTo>
                  <a:pt x="3210" y="3335"/>
                  <a:pt x="3279" y="3198"/>
                  <a:pt x="3374" y="3061"/>
                </a:cubicBezTo>
                <a:cubicBezTo>
                  <a:pt x="3400" y="3008"/>
                  <a:pt x="3442" y="2953"/>
                  <a:pt x="3481" y="2910"/>
                </a:cubicBezTo>
                <a:cubicBezTo>
                  <a:pt x="3494" y="2884"/>
                  <a:pt x="3511" y="2871"/>
                  <a:pt x="3524" y="2858"/>
                </a:cubicBezTo>
                <a:cubicBezTo>
                  <a:pt x="3550" y="2816"/>
                  <a:pt x="3592" y="2777"/>
                  <a:pt x="3619" y="2734"/>
                </a:cubicBezTo>
                <a:cubicBezTo>
                  <a:pt x="3988" y="2376"/>
                  <a:pt x="4475" y="2189"/>
                  <a:pt x="4968" y="2189"/>
                </a:cubicBezTo>
                <a:cubicBezTo>
                  <a:pt x="5220" y="2189"/>
                  <a:pt x="5475" y="2238"/>
                  <a:pt x="5715" y="2339"/>
                </a:cubicBezTo>
                <a:lnTo>
                  <a:pt x="5715" y="3253"/>
                </a:lnTo>
                <a:cubicBezTo>
                  <a:pt x="5715" y="3417"/>
                  <a:pt x="5849" y="3551"/>
                  <a:pt x="6012" y="3551"/>
                </a:cubicBezTo>
                <a:cubicBezTo>
                  <a:pt x="6176" y="3551"/>
                  <a:pt x="6300" y="3417"/>
                  <a:pt x="6300" y="3253"/>
                </a:cubicBezTo>
                <a:lnTo>
                  <a:pt x="6300" y="2163"/>
                </a:lnTo>
                <a:lnTo>
                  <a:pt x="6300" y="1865"/>
                </a:lnTo>
                <a:lnTo>
                  <a:pt x="6300" y="1647"/>
                </a:lnTo>
                <a:cubicBezTo>
                  <a:pt x="6300" y="1062"/>
                  <a:pt x="6777" y="585"/>
                  <a:pt x="7361" y="585"/>
                </a:cubicBezTo>
                <a:close/>
                <a:moveTo>
                  <a:pt x="7361" y="1"/>
                </a:moveTo>
                <a:cubicBezTo>
                  <a:pt x="6463" y="1"/>
                  <a:pt x="5715" y="735"/>
                  <a:pt x="5715" y="1647"/>
                </a:cubicBezTo>
                <a:lnTo>
                  <a:pt x="5715" y="1715"/>
                </a:lnTo>
                <a:cubicBezTo>
                  <a:pt x="5469" y="1638"/>
                  <a:pt x="5215" y="1600"/>
                  <a:pt x="4962" y="1600"/>
                </a:cubicBezTo>
                <a:cubicBezTo>
                  <a:pt x="4317" y="1600"/>
                  <a:pt x="3679" y="1847"/>
                  <a:pt x="3210" y="2326"/>
                </a:cubicBezTo>
                <a:cubicBezTo>
                  <a:pt x="3086" y="2450"/>
                  <a:pt x="2978" y="2571"/>
                  <a:pt x="2897" y="2708"/>
                </a:cubicBezTo>
                <a:cubicBezTo>
                  <a:pt x="2747" y="2910"/>
                  <a:pt x="2652" y="3142"/>
                  <a:pt x="2583" y="3374"/>
                </a:cubicBezTo>
                <a:cubicBezTo>
                  <a:pt x="2531" y="3580"/>
                  <a:pt x="2489" y="3782"/>
                  <a:pt x="2489" y="3988"/>
                </a:cubicBezTo>
                <a:cubicBezTo>
                  <a:pt x="2041" y="4165"/>
                  <a:pt x="1633" y="4423"/>
                  <a:pt x="1290" y="4762"/>
                </a:cubicBezTo>
                <a:cubicBezTo>
                  <a:pt x="705" y="5334"/>
                  <a:pt x="366" y="6111"/>
                  <a:pt x="310" y="6911"/>
                </a:cubicBezTo>
                <a:cubicBezTo>
                  <a:pt x="258" y="7633"/>
                  <a:pt x="434" y="8342"/>
                  <a:pt x="816" y="8952"/>
                </a:cubicBezTo>
                <a:cubicBezTo>
                  <a:pt x="679" y="9116"/>
                  <a:pt x="555" y="9279"/>
                  <a:pt x="447" y="9458"/>
                </a:cubicBezTo>
                <a:cubicBezTo>
                  <a:pt x="297" y="9687"/>
                  <a:pt x="176" y="9961"/>
                  <a:pt x="121" y="10259"/>
                </a:cubicBezTo>
                <a:cubicBezTo>
                  <a:pt x="39" y="10546"/>
                  <a:pt x="0" y="10846"/>
                  <a:pt x="0" y="11157"/>
                </a:cubicBezTo>
                <a:cubicBezTo>
                  <a:pt x="0" y="12084"/>
                  <a:pt x="379" y="12953"/>
                  <a:pt x="1032" y="13593"/>
                </a:cubicBezTo>
                <a:cubicBezTo>
                  <a:pt x="898" y="13851"/>
                  <a:pt x="816" y="14151"/>
                  <a:pt x="787" y="14465"/>
                </a:cubicBezTo>
                <a:cubicBezTo>
                  <a:pt x="774" y="14628"/>
                  <a:pt x="761" y="14791"/>
                  <a:pt x="761" y="14955"/>
                </a:cubicBezTo>
                <a:cubicBezTo>
                  <a:pt x="761" y="16369"/>
                  <a:pt x="1617" y="17607"/>
                  <a:pt x="2923" y="18113"/>
                </a:cubicBezTo>
                <a:cubicBezTo>
                  <a:pt x="2965" y="19390"/>
                  <a:pt x="3971" y="20438"/>
                  <a:pt x="5238" y="20520"/>
                </a:cubicBezTo>
                <a:cubicBezTo>
                  <a:pt x="5251" y="20520"/>
                  <a:pt x="5278" y="20520"/>
                  <a:pt x="5291" y="20533"/>
                </a:cubicBezTo>
                <a:cubicBezTo>
                  <a:pt x="5372" y="20533"/>
                  <a:pt x="5454" y="20546"/>
                  <a:pt x="5536" y="20546"/>
                </a:cubicBezTo>
                <a:cubicBezTo>
                  <a:pt x="5591" y="20546"/>
                  <a:pt x="5660" y="20546"/>
                  <a:pt x="5715" y="20533"/>
                </a:cubicBezTo>
                <a:lnTo>
                  <a:pt x="5715" y="20791"/>
                </a:lnTo>
                <a:cubicBezTo>
                  <a:pt x="5715" y="21705"/>
                  <a:pt x="6463" y="22440"/>
                  <a:pt x="7361" y="22440"/>
                </a:cubicBezTo>
                <a:cubicBezTo>
                  <a:pt x="8272" y="22440"/>
                  <a:pt x="9020" y="21705"/>
                  <a:pt x="9020" y="20791"/>
                </a:cubicBezTo>
                <a:lnTo>
                  <a:pt x="9020" y="14968"/>
                </a:lnTo>
                <a:cubicBezTo>
                  <a:pt x="9020" y="14955"/>
                  <a:pt x="9007" y="14955"/>
                  <a:pt x="9007" y="14942"/>
                </a:cubicBezTo>
                <a:cubicBezTo>
                  <a:pt x="9144" y="14697"/>
                  <a:pt x="9210" y="14422"/>
                  <a:pt x="9210" y="14138"/>
                </a:cubicBezTo>
                <a:cubicBezTo>
                  <a:pt x="9210" y="13498"/>
                  <a:pt x="8857" y="12927"/>
                  <a:pt x="8328" y="12626"/>
                </a:cubicBezTo>
                <a:cubicBezTo>
                  <a:pt x="8749" y="12300"/>
                  <a:pt x="9020" y="11797"/>
                  <a:pt x="9020" y="11238"/>
                </a:cubicBezTo>
                <a:lnTo>
                  <a:pt x="9020" y="1647"/>
                </a:lnTo>
                <a:cubicBezTo>
                  <a:pt x="9020" y="735"/>
                  <a:pt x="8272" y="1"/>
                  <a:pt x="7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180000" y="307450"/>
            <a:ext cx="533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Endpoint</a:t>
            </a:r>
            <a:r>
              <a:rPr lang="en"/>
              <a:t> API Testing - Sign Up</a:t>
            </a:r>
            <a:endParaRPr/>
          </a:p>
        </p:txBody>
      </p:sp>
      <p:pic>
        <p:nvPicPr>
          <p:cNvPr id="158" name="Google Shape;158;p22"/>
          <p:cNvPicPr preferRelativeResize="0"/>
          <p:nvPr/>
        </p:nvPicPr>
        <p:blipFill>
          <a:blip r:embed="rId3">
            <a:alphaModFix/>
          </a:blip>
          <a:stretch>
            <a:fillRect/>
          </a:stretch>
        </p:blipFill>
        <p:spPr>
          <a:xfrm>
            <a:off x="5514783" y="0"/>
            <a:ext cx="3629218" cy="5143501"/>
          </a:xfrm>
          <a:prstGeom prst="rect">
            <a:avLst/>
          </a:prstGeom>
          <a:noFill/>
          <a:ln>
            <a:noFill/>
          </a:ln>
        </p:spPr>
      </p:pic>
      <p:pic>
        <p:nvPicPr>
          <p:cNvPr id="159" name="Google Shape;159;p22"/>
          <p:cNvPicPr preferRelativeResize="0"/>
          <p:nvPr/>
        </p:nvPicPr>
        <p:blipFill>
          <a:blip r:embed="rId4">
            <a:alphaModFix/>
          </a:blip>
          <a:stretch>
            <a:fillRect/>
          </a:stretch>
        </p:blipFill>
        <p:spPr>
          <a:xfrm>
            <a:off x="532300" y="3222000"/>
            <a:ext cx="4487475" cy="963975"/>
          </a:xfrm>
          <a:prstGeom prst="rect">
            <a:avLst/>
          </a:prstGeom>
          <a:noFill/>
          <a:ln>
            <a:noFill/>
          </a:ln>
        </p:spPr>
      </p:pic>
      <p:sp>
        <p:nvSpPr>
          <p:cNvPr id="160" name="Google Shape;160;p22"/>
          <p:cNvSpPr txBox="1"/>
          <p:nvPr/>
        </p:nvSpPr>
        <p:spPr>
          <a:xfrm>
            <a:off x="416575" y="1152700"/>
            <a:ext cx="460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We will be testing the sign up endpoint of the application. We will be </a:t>
            </a:r>
            <a:r>
              <a:rPr lang="en">
                <a:latin typeface="Fira Sans"/>
                <a:ea typeface="Fira Sans"/>
                <a:cs typeface="Fira Sans"/>
                <a:sym typeface="Fira Sans"/>
              </a:rPr>
              <a:t>testing</a:t>
            </a:r>
            <a:r>
              <a:rPr lang="en">
                <a:latin typeface="Fira Sans"/>
                <a:ea typeface="Fira Sans"/>
                <a:cs typeface="Fira Sans"/>
                <a:sym typeface="Fira Sans"/>
              </a:rPr>
              <a:t> a new email and a user that already exist in the database.</a:t>
            </a:r>
            <a:endParaRPr>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180000" y="307450"/>
            <a:ext cx="533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Endpoint API Testing - Add</a:t>
            </a:r>
            <a:endParaRPr/>
          </a:p>
        </p:txBody>
      </p:sp>
      <p:sp>
        <p:nvSpPr>
          <p:cNvPr id="166" name="Google Shape;166;p23"/>
          <p:cNvSpPr txBox="1"/>
          <p:nvPr/>
        </p:nvSpPr>
        <p:spPr>
          <a:xfrm>
            <a:off x="416575" y="1152700"/>
            <a:ext cx="460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To add the data, we will be using the “/api/add” endpoint</a:t>
            </a:r>
            <a:endParaRPr>
              <a:latin typeface="Fira Sans"/>
              <a:ea typeface="Fira Sans"/>
              <a:cs typeface="Fira Sans"/>
              <a:sym typeface="Fira Sans"/>
            </a:endParaRPr>
          </a:p>
        </p:txBody>
      </p:sp>
      <p:pic>
        <p:nvPicPr>
          <p:cNvPr id="167" name="Google Shape;167;p23"/>
          <p:cNvPicPr preferRelativeResize="0"/>
          <p:nvPr/>
        </p:nvPicPr>
        <p:blipFill>
          <a:blip r:embed="rId3">
            <a:alphaModFix/>
          </a:blip>
          <a:stretch>
            <a:fillRect/>
          </a:stretch>
        </p:blipFill>
        <p:spPr>
          <a:xfrm>
            <a:off x="4873250" y="949799"/>
            <a:ext cx="4270750" cy="4193701"/>
          </a:xfrm>
          <a:prstGeom prst="rect">
            <a:avLst/>
          </a:prstGeom>
          <a:noFill/>
          <a:ln>
            <a:noFill/>
          </a:ln>
        </p:spPr>
      </p:pic>
      <p:pic>
        <p:nvPicPr>
          <p:cNvPr id="168" name="Google Shape;168;p23"/>
          <p:cNvPicPr preferRelativeResize="0"/>
          <p:nvPr/>
        </p:nvPicPr>
        <p:blipFill>
          <a:blip r:embed="rId4">
            <a:alphaModFix/>
          </a:blip>
          <a:stretch>
            <a:fillRect/>
          </a:stretch>
        </p:blipFill>
        <p:spPr>
          <a:xfrm>
            <a:off x="228113" y="2198325"/>
            <a:ext cx="4295775" cy="1343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180000" y="307450"/>
            <a:ext cx="533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Endpoint API Testing - Add</a:t>
            </a:r>
            <a:endParaRPr/>
          </a:p>
        </p:txBody>
      </p:sp>
      <p:sp>
        <p:nvSpPr>
          <p:cNvPr id="174" name="Google Shape;174;p24"/>
          <p:cNvSpPr txBox="1"/>
          <p:nvPr/>
        </p:nvSpPr>
        <p:spPr>
          <a:xfrm>
            <a:off x="416575" y="1152700"/>
            <a:ext cx="460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To add the data, we will be using the “/api/add” endpoint</a:t>
            </a:r>
            <a:endParaRPr>
              <a:latin typeface="Fira Sans"/>
              <a:ea typeface="Fira Sans"/>
              <a:cs typeface="Fira Sans"/>
              <a:sym typeface="Fira Sans"/>
            </a:endParaRPr>
          </a:p>
        </p:txBody>
      </p:sp>
      <p:pic>
        <p:nvPicPr>
          <p:cNvPr id="175" name="Google Shape;175;p24"/>
          <p:cNvPicPr preferRelativeResize="0"/>
          <p:nvPr/>
        </p:nvPicPr>
        <p:blipFill>
          <a:blip r:embed="rId3">
            <a:alphaModFix/>
          </a:blip>
          <a:stretch>
            <a:fillRect/>
          </a:stretch>
        </p:blipFill>
        <p:spPr>
          <a:xfrm>
            <a:off x="4873250" y="949799"/>
            <a:ext cx="4270750" cy="4193701"/>
          </a:xfrm>
          <a:prstGeom prst="rect">
            <a:avLst/>
          </a:prstGeom>
          <a:noFill/>
          <a:ln>
            <a:noFill/>
          </a:ln>
        </p:spPr>
      </p:pic>
      <p:pic>
        <p:nvPicPr>
          <p:cNvPr id="176" name="Google Shape;176;p24"/>
          <p:cNvPicPr preferRelativeResize="0"/>
          <p:nvPr/>
        </p:nvPicPr>
        <p:blipFill>
          <a:blip r:embed="rId4">
            <a:alphaModFix/>
          </a:blip>
          <a:stretch>
            <a:fillRect/>
          </a:stretch>
        </p:blipFill>
        <p:spPr>
          <a:xfrm>
            <a:off x="228113" y="2198325"/>
            <a:ext cx="4295775" cy="1343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0" y="0"/>
            <a:ext cx="564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Endpoint API Testing - Get &amp; Delete</a:t>
            </a:r>
            <a:endParaRPr/>
          </a:p>
        </p:txBody>
      </p:sp>
      <p:sp>
        <p:nvSpPr>
          <p:cNvPr id="182" name="Google Shape;182;p25"/>
          <p:cNvSpPr txBox="1"/>
          <p:nvPr/>
        </p:nvSpPr>
        <p:spPr>
          <a:xfrm>
            <a:off x="275500" y="572700"/>
            <a:ext cx="478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We will look at the different rows to look and see if the output is the same as the one in the parameters</a:t>
            </a:r>
            <a:endParaRPr>
              <a:latin typeface="Fira Sans"/>
              <a:ea typeface="Fira Sans"/>
              <a:cs typeface="Fira Sans"/>
              <a:sym typeface="Fira Sans"/>
            </a:endParaRPr>
          </a:p>
        </p:txBody>
      </p:sp>
      <p:pic>
        <p:nvPicPr>
          <p:cNvPr id="183" name="Google Shape;183;p25"/>
          <p:cNvPicPr preferRelativeResize="0"/>
          <p:nvPr/>
        </p:nvPicPr>
        <p:blipFill>
          <a:blip r:embed="rId3">
            <a:alphaModFix/>
          </a:blip>
          <a:stretch>
            <a:fillRect/>
          </a:stretch>
        </p:blipFill>
        <p:spPr>
          <a:xfrm>
            <a:off x="11" y="2171685"/>
            <a:ext cx="5055815" cy="2971815"/>
          </a:xfrm>
          <a:prstGeom prst="rect">
            <a:avLst/>
          </a:prstGeom>
          <a:noFill/>
          <a:ln>
            <a:noFill/>
          </a:ln>
        </p:spPr>
      </p:pic>
      <p:pic>
        <p:nvPicPr>
          <p:cNvPr id="184" name="Google Shape;184;p25"/>
          <p:cNvPicPr preferRelativeResize="0"/>
          <p:nvPr/>
        </p:nvPicPr>
        <p:blipFill>
          <a:blip r:embed="rId4">
            <a:alphaModFix/>
          </a:blip>
          <a:stretch>
            <a:fillRect/>
          </a:stretch>
        </p:blipFill>
        <p:spPr>
          <a:xfrm>
            <a:off x="0" y="1159301"/>
            <a:ext cx="3221625" cy="1012384"/>
          </a:xfrm>
          <a:prstGeom prst="rect">
            <a:avLst/>
          </a:prstGeom>
          <a:noFill/>
          <a:ln>
            <a:noFill/>
          </a:ln>
        </p:spPr>
      </p:pic>
      <p:pic>
        <p:nvPicPr>
          <p:cNvPr id="185" name="Google Shape;185;p25"/>
          <p:cNvPicPr preferRelativeResize="0"/>
          <p:nvPr/>
        </p:nvPicPr>
        <p:blipFill>
          <a:blip r:embed="rId5">
            <a:alphaModFix/>
          </a:blip>
          <a:stretch>
            <a:fillRect/>
          </a:stretch>
        </p:blipFill>
        <p:spPr>
          <a:xfrm>
            <a:off x="5055825" y="994382"/>
            <a:ext cx="4088126" cy="4149117"/>
          </a:xfrm>
          <a:prstGeom prst="rect">
            <a:avLst/>
          </a:prstGeom>
          <a:noFill/>
          <a:ln>
            <a:noFill/>
          </a:ln>
        </p:spPr>
      </p:pic>
      <p:pic>
        <p:nvPicPr>
          <p:cNvPr id="186" name="Google Shape;186;p25"/>
          <p:cNvPicPr preferRelativeResize="0"/>
          <p:nvPr/>
        </p:nvPicPr>
        <p:blipFill>
          <a:blip r:embed="rId6">
            <a:alphaModFix/>
          </a:blip>
          <a:stretch>
            <a:fillRect/>
          </a:stretch>
        </p:blipFill>
        <p:spPr>
          <a:xfrm>
            <a:off x="5716466" y="0"/>
            <a:ext cx="3427485" cy="1012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180000" y="307450"/>
            <a:ext cx="559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MLOps (Deployment)</a:t>
            </a:r>
            <a:endParaRPr/>
          </a:p>
        </p:txBody>
      </p:sp>
      <p:pic>
        <p:nvPicPr>
          <p:cNvPr id="192" name="Google Shape;192;p26"/>
          <p:cNvPicPr preferRelativeResize="0"/>
          <p:nvPr/>
        </p:nvPicPr>
        <p:blipFill>
          <a:blip r:embed="rId3">
            <a:alphaModFix/>
          </a:blip>
          <a:stretch>
            <a:fillRect/>
          </a:stretch>
        </p:blipFill>
        <p:spPr>
          <a:xfrm>
            <a:off x="7616049" y="3597750"/>
            <a:ext cx="1527950" cy="1545750"/>
          </a:xfrm>
          <a:prstGeom prst="rect">
            <a:avLst/>
          </a:prstGeom>
          <a:noFill/>
          <a:ln>
            <a:noFill/>
          </a:ln>
        </p:spPr>
      </p:pic>
      <p:sp>
        <p:nvSpPr>
          <p:cNvPr id="193" name="Google Shape;193;p26"/>
          <p:cNvSpPr txBox="1"/>
          <p:nvPr/>
        </p:nvSpPr>
        <p:spPr>
          <a:xfrm>
            <a:off x="180000" y="880150"/>
            <a:ext cx="4780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To deploy the model / website to the internet, we will be using the platforms Render. The Render will run the Docker files that uses gunicorn as the WSL Server to host the website online.</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u="sng">
                <a:solidFill>
                  <a:schemeClr val="hlink"/>
                </a:solidFill>
                <a:latin typeface="Fira Sans"/>
                <a:ea typeface="Fira Sans"/>
                <a:cs typeface="Fira Sans"/>
                <a:sym typeface="Fira Sans"/>
                <a:hlinkClick r:id="rId4"/>
              </a:rPr>
              <a:t>https://areyousmarterthanai.onrender.com/</a:t>
            </a:r>
            <a:r>
              <a:rPr lang="en">
                <a:latin typeface="Fira Sans"/>
                <a:ea typeface="Fira Sans"/>
                <a:cs typeface="Fira Sans"/>
                <a:sym typeface="Fira Sans"/>
              </a:rPr>
              <a:t> </a:t>
            </a:r>
            <a:endParaRPr>
              <a:latin typeface="Fira Sans"/>
              <a:ea typeface="Fira Sans"/>
              <a:cs typeface="Fira Sans"/>
              <a:sym typeface="Fira Sans"/>
            </a:endParaRPr>
          </a:p>
        </p:txBody>
      </p:sp>
      <p:pic>
        <p:nvPicPr>
          <p:cNvPr id="194" name="Google Shape;194;p26"/>
          <p:cNvPicPr preferRelativeResize="0"/>
          <p:nvPr/>
        </p:nvPicPr>
        <p:blipFill>
          <a:blip r:embed="rId5">
            <a:alphaModFix/>
          </a:blip>
          <a:stretch>
            <a:fillRect/>
          </a:stretch>
        </p:blipFill>
        <p:spPr>
          <a:xfrm>
            <a:off x="180000" y="2462638"/>
            <a:ext cx="5594101" cy="2609014"/>
          </a:xfrm>
          <a:prstGeom prst="rect">
            <a:avLst/>
          </a:prstGeom>
          <a:noFill/>
          <a:ln>
            <a:noFill/>
          </a:ln>
        </p:spPr>
      </p:pic>
      <p:pic>
        <p:nvPicPr>
          <p:cNvPr id="195" name="Google Shape;195;p26"/>
          <p:cNvPicPr preferRelativeResize="0"/>
          <p:nvPr/>
        </p:nvPicPr>
        <p:blipFill>
          <a:blip r:embed="rId6">
            <a:alphaModFix/>
          </a:blip>
          <a:stretch>
            <a:fillRect/>
          </a:stretch>
        </p:blipFill>
        <p:spPr>
          <a:xfrm>
            <a:off x="5774112" y="1"/>
            <a:ext cx="3369888" cy="2739800"/>
          </a:xfrm>
          <a:prstGeom prst="rect">
            <a:avLst/>
          </a:prstGeom>
          <a:noFill/>
          <a:ln>
            <a:noFill/>
          </a:ln>
        </p:spPr>
      </p:pic>
      <p:pic>
        <p:nvPicPr>
          <p:cNvPr id="196" name="Google Shape;196;p26"/>
          <p:cNvPicPr preferRelativeResize="0"/>
          <p:nvPr/>
        </p:nvPicPr>
        <p:blipFill>
          <a:blip r:embed="rId7">
            <a:alphaModFix/>
          </a:blip>
          <a:stretch>
            <a:fillRect/>
          </a:stretch>
        </p:blipFill>
        <p:spPr>
          <a:xfrm>
            <a:off x="5698136" y="2739799"/>
            <a:ext cx="3445864" cy="85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MLOps (CI/CD)</a:t>
            </a:r>
            <a:endParaRPr/>
          </a:p>
        </p:txBody>
      </p:sp>
      <p:sp>
        <p:nvSpPr>
          <p:cNvPr id="202" name="Google Shape;202;p27"/>
          <p:cNvSpPr txBox="1"/>
          <p:nvPr/>
        </p:nvSpPr>
        <p:spPr>
          <a:xfrm>
            <a:off x="180000" y="880150"/>
            <a:ext cx="87840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After deploying the models/website on Render, this gives us the opportunity to practice Continuous Integration and </a:t>
            </a:r>
            <a:r>
              <a:rPr lang="en">
                <a:latin typeface="Fira Sans"/>
                <a:ea typeface="Fira Sans"/>
                <a:cs typeface="Fira Sans"/>
                <a:sym typeface="Fira Sans"/>
              </a:rPr>
              <a:t>Continuous</a:t>
            </a:r>
            <a:r>
              <a:rPr lang="en">
                <a:latin typeface="Fira Sans"/>
                <a:ea typeface="Fira Sans"/>
                <a:cs typeface="Fira Sans"/>
                <a:sym typeface="Fira Sans"/>
              </a:rPr>
              <a:t> Deployment. </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As Render has an Auto-Deployment feature, this allows the application to be deployed when a new push(changes) are made. (CD)</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To assist us with Continuous Integration, we will be using a GitLab repository and the different </a:t>
            </a:r>
            <a:r>
              <a:rPr lang="en">
                <a:latin typeface="Fira Sans"/>
                <a:ea typeface="Fira Sans"/>
                <a:cs typeface="Fira Sans"/>
                <a:sym typeface="Fira Sans"/>
              </a:rPr>
              <a:t>branches</a:t>
            </a:r>
            <a:r>
              <a:rPr lang="en">
                <a:latin typeface="Fira Sans"/>
                <a:ea typeface="Fira Sans"/>
                <a:cs typeface="Fira Sans"/>
                <a:sym typeface="Fira Sans"/>
              </a:rPr>
              <a:t> to develop features and </a:t>
            </a:r>
            <a:r>
              <a:rPr lang="en">
                <a:latin typeface="Fira Sans"/>
                <a:ea typeface="Fira Sans"/>
                <a:cs typeface="Fira Sans"/>
                <a:sym typeface="Fira Sans"/>
              </a:rPr>
              <a:t>integrating</a:t>
            </a:r>
            <a:r>
              <a:rPr lang="en">
                <a:latin typeface="Fira Sans"/>
                <a:ea typeface="Fira Sans"/>
                <a:cs typeface="Fira Sans"/>
                <a:sym typeface="Fira Sans"/>
              </a:rPr>
              <a:t> it into the main branch.</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sz="1000">
                <a:latin typeface="Fira Sans"/>
                <a:ea typeface="Fira Sans"/>
                <a:cs typeface="Fira Sans"/>
                <a:sym typeface="Fira Sans"/>
              </a:rPr>
              <a:t>Source: </a:t>
            </a:r>
            <a:r>
              <a:rPr lang="en" sz="1000" u="sng">
                <a:solidFill>
                  <a:schemeClr val="hlink"/>
                </a:solidFill>
                <a:latin typeface="Fira Sans"/>
                <a:ea typeface="Fira Sans"/>
                <a:cs typeface="Fira Sans"/>
                <a:sym typeface="Fira Sans"/>
                <a:hlinkClick r:id="rId3"/>
              </a:rPr>
              <a:t>https://docs.aws.amazon.com/codepipeline/latest/userguide/concepts-continuous-delivery-integration.html</a:t>
            </a:r>
            <a:r>
              <a:rPr lang="en" sz="1000">
                <a:latin typeface="Fira Sans"/>
                <a:ea typeface="Fira Sans"/>
                <a:cs typeface="Fira Sans"/>
                <a:sym typeface="Fira Sans"/>
              </a:rPr>
              <a:t> </a:t>
            </a:r>
            <a:endParaRPr sz="1000">
              <a:latin typeface="Fira Sans"/>
              <a:ea typeface="Fira Sans"/>
              <a:cs typeface="Fira Sans"/>
              <a:sym typeface="Fira Sans"/>
            </a:endParaRPr>
          </a:p>
        </p:txBody>
      </p:sp>
      <p:pic>
        <p:nvPicPr>
          <p:cNvPr id="203" name="Google Shape;203;p27"/>
          <p:cNvPicPr preferRelativeResize="0"/>
          <p:nvPr/>
        </p:nvPicPr>
        <p:blipFill>
          <a:blip r:embed="rId4">
            <a:alphaModFix/>
          </a:blip>
          <a:stretch>
            <a:fillRect/>
          </a:stretch>
        </p:blipFill>
        <p:spPr>
          <a:xfrm>
            <a:off x="6293450" y="3489225"/>
            <a:ext cx="2850550" cy="1654275"/>
          </a:xfrm>
          <a:prstGeom prst="rect">
            <a:avLst/>
          </a:prstGeom>
          <a:noFill/>
          <a:ln>
            <a:noFill/>
          </a:ln>
        </p:spPr>
      </p:pic>
      <p:pic>
        <p:nvPicPr>
          <p:cNvPr id="204" name="Google Shape;204;p27"/>
          <p:cNvPicPr preferRelativeResize="0"/>
          <p:nvPr/>
        </p:nvPicPr>
        <p:blipFill>
          <a:blip r:embed="rId5">
            <a:alphaModFix/>
          </a:blip>
          <a:stretch>
            <a:fillRect/>
          </a:stretch>
        </p:blipFill>
        <p:spPr>
          <a:xfrm>
            <a:off x="0" y="3980859"/>
            <a:ext cx="3608444" cy="541588"/>
          </a:xfrm>
          <a:prstGeom prst="rect">
            <a:avLst/>
          </a:prstGeom>
          <a:noFill/>
          <a:ln>
            <a:noFill/>
          </a:ln>
        </p:spPr>
      </p:pic>
      <p:pic>
        <p:nvPicPr>
          <p:cNvPr id="205" name="Google Shape;205;p27"/>
          <p:cNvPicPr preferRelativeResize="0"/>
          <p:nvPr/>
        </p:nvPicPr>
        <p:blipFill>
          <a:blip r:embed="rId6">
            <a:alphaModFix/>
          </a:blip>
          <a:stretch>
            <a:fillRect/>
          </a:stretch>
        </p:blipFill>
        <p:spPr>
          <a:xfrm>
            <a:off x="1" y="3158050"/>
            <a:ext cx="3608449" cy="822807"/>
          </a:xfrm>
          <a:prstGeom prst="rect">
            <a:avLst/>
          </a:prstGeom>
          <a:noFill/>
          <a:ln>
            <a:noFill/>
          </a:ln>
        </p:spPr>
      </p:pic>
      <p:pic>
        <p:nvPicPr>
          <p:cNvPr id="206" name="Google Shape;206;p27"/>
          <p:cNvPicPr preferRelativeResize="0"/>
          <p:nvPr/>
        </p:nvPicPr>
        <p:blipFill>
          <a:blip r:embed="rId7">
            <a:alphaModFix/>
          </a:blip>
          <a:stretch>
            <a:fillRect/>
          </a:stretch>
        </p:blipFill>
        <p:spPr>
          <a:xfrm>
            <a:off x="3608460" y="3093550"/>
            <a:ext cx="2684989" cy="2049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Introducing … Are You Smarter than an AI?</a:t>
            </a:r>
            <a:endParaRPr/>
          </a:p>
        </p:txBody>
      </p:sp>
      <p:pic>
        <p:nvPicPr>
          <p:cNvPr id="212" name="Google Shape;212;p28"/>
          <p:cNvPicPr preferRelativeResize="0"/>
          <p:nvPr/>
        </p:nvPicPr>
        <p:blipFill>
          <a:blip r:embed="rId3">
            <a:alphaModFix/>
          </a:blip>
          <a:stretch>
            <a:fillRect/>
          </a:stretch>
        </p:blipFill>
        <p:spPr>
          <a:xfrm>
            <a:off x="2621527" y="1054025"/>
            <a:ext cx="6522477" cy="3035450"/>
          </a:xfrm>
          <a:prstGeom prst="rect">
            <a:avLst/>
          </a:prstGeom>
          <a:noFill/>
          <a:ln>
            <a:noFill/>
          </a:ln>
        </p:spPr>
      </p:pic>
      <p:sp>
        <p:nvSpPr>
          <p:cNvPr id="213" name="Google Shape;213;p28"/>
          <p:cNvSpPr txBox="1"/>
          <p:nvPr/>
        </p:nvSpPr>
        <p:spPr>
          <a:xfrm>
            <a:off x="26550" y="764775"/>
            <a:ext cx="2641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An application that users can use to predict images as well as compete in a quiz with the AI to see </a:t>
            </a:r>
            <a:r>
              <a:rPr lang="en">
                <a:latin typeface="Fira Sans"/>
                <a:ea typeface="Fira Sans"/>
                <a:cs typeface="Fira Sans"/>
                <a:sym typeface="Fira Sans"/>
              </a:rPr>
              <a:t>who is smarter [You or AI]?</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Users can also view history to review their mistakes to help improve themselves for future quizzes.</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u="sng">
                <a:solidFill>
                  <a:schemeClr val="hlink"/>
                </a:solidFill>
                <a:latin typeface="Fira Sans"/>
                <a:ea typeface="Fira Sans"/>
                <a:cs typeface="Fira Sans"/>
                <a:sym typeface="Fira Sans"/>
                <a:hlinkClick r:id="rId4"/>
              </a:rPr>
              <a:t>https://areyousmarterthanai.onrender.com/</a:t>
            </a:r>
            <a:r>
              <a:rPr lang="en">
                <a:latin typeface="Fira Sans"/>
                <a:ea typeface="Fira Sans"/>
                <a:cs typeface="Fira Sans"/>
                <a:sym typeface="Fira Sans"/>
              </a:rPr>
              <a:t> </a:t>
            </a:r>
            <a:endParaRPr>
              <a:latin typeface="Fira Sans"/>
              <a:ea typeface="Fira Sans"/>
              <a:cs typeface="Fira Sans"/>
              <a:sym typeface="Fira Sans"/>
            </a:endParaRPr>
          </a:p>
        </p:txBody>
      </p:sp>
      <p:pic>
        <p:nvPicPr>
          <p:cNvPr id="214" name="Google Shape;214;p28"/>
          <p:cNvPicPr preferRelativeResize="0"/>
          <p:nvPr/>
        </p:nvPicPr>
        <p:blipFill>
          <a:blip r:embed="rId5">
            <a:alphaModFix/>
          </a:blip>
          <a:stretch>
            <a:fillRect/>
          </a:stretch>
        </p:blipFill>
        <p:spPr>
          <a:xfrm>
            <a:off x="716051" y="3711175"/>
            <a:ext cx="1415800" cy="1432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 You Smarter than an AI? - </a:t>
            </a:r>
            <a:r>
              <a:rPr lang="en"/>
              <a:t>Prediction</a:t>
            </a:r>
            <a:endParaRPr/>
          </a:p>
        </p:txBody>
      </p:sp>
      <p:pic>
        <p:nvPicPr>
          <p:cNvPr id="220" name="Google Shape;220;p29"/>
          <p:cNvPicPr preferRelativeResize="0"/>
          <p:nvPr/>
        </p:nvPicPr>
        <p:blipFill>
          <a:blip r:embed="rId3">
            <a:alphaModFix/>
          </a:blip>
          <a:stretch>
            <a:fillRect/>
          </a:stretch>
        </p:blipFill>
        <p:spPr>
          <a:xfrm>
            <a:off x="0" y="2979583"/>
            <a:ext cx="4685574" cy="2177967"/>
          </a:xfrm>
          <a:prstGeom prst="rect">
            <a:avLst/>
          </a:prstGeom>
          <a:noFill/>
          <a:ln>
            <a:noFill/>
          </a:ln>
        </p:spPr>
      </p:pic>
      <p:pic>
        <p:nvPicPr>
          <p:cNvPr id="221" name="Google Shape;221;p29"/>
          <p:cNvPicPr preferRelativeResize="0"/>
          <p:nvPr/>
        </p:nvPicPr>
        <p:blipFill>
          <a:blip r:embed="rId4">
            <a:alphaModFix/>
          </a:blip>
          <a:stretch>
            <a:fillRect/>
          </a:stretch>
        </p:blipFill>
        <p:spPr>
          <a:xfrm>
            <a:off x="0" y="795425"/>
            <a:ext cx="4685573" cy="2184158"/>
          </a:xfrm>
          <a:prstGeom prst="rect">
            <a:avLst/>
          </a:prstGeom>
          <a:noFill/>
          <a:ln>
            <a:noFill/>
          </a:ln>
        </p:spPr>
      </p:pic>
      <p:sp>
        <p:nvSpPr>
          <p:cNvPr id="222" name="Google Shape;222;p29"/>
          <p:cNvSpPr txBox="1"/>
          <p:nvPr/>
        </p:nvSpPr>
        <p:spPr>
          <a:xfrm>
            <a:off x="4685575" y="795425"/>
            <a:ext cx="4458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Users can choose to upload an image or choose from the </a:t>
            </a:r>
            <a:r>
              <a:rPr lang="en">
                <a:latin typeface="Fira Sans"/>
                <a:ea typeface="Fira Sans"/>
                <a:cs typeface="Fira Sans"/>
                <a:sym typeface="Fira Sans"/>
              </a:rPr>
              <a:t>existing</a:t>
            </a:r>
            <a:r>
              <a:rPr lang="en">
                <a:latin typeface="Fira Sans"/>
                <a:ea typeface="Fira Sans"/>
                <a:cs typeface="Fira Sans"/>
                <a:sym typeface="Fira Sans"/>
              </a:rPr>
              <a:t> images.</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Users can also select which model VGG16 or EfficientNet as well as which Dataset is it from like Fine or Coarse.</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After selection, the predict button will appear for the user to click to place the prediction.</a:t>
            </a:r>
            <a:endParaRPr>
              <a:latin typeface="Fira Sans"/>
              <a:ea typeface="Fira Sans"/>
              <a:cs typeface="Fira Sans"/>
              <a:sym typeface="Fira Sans"/>
            </a:endParaRPr>
          </a:p>
        </p:txBody>
      </p:sp>
      <p:pic>
        <p:nvPicPr>
          <p:cNvPr id="223" name="Google Shape;223;p29"/>
          <p:cNvPicPr preferRelativeResize="0"/>
          <p:nvPr/>
        </p:nvPicPr>
        <p:blipFill>
          <a:blip r:embed="rId5">
            <a:alphaModFix/>
          </a:blip>
          <a:stretch>
            <a:fillRect/>
          </a:stretch>
        </p:blipFill>
        <p:spPr>
          <a:xfrm>
            <a:off x="4685701" y="3386799"/>
            <a:ext cx="4458299" cy="1756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 You Smarter than an AI? - History</a:t>
            </a:r>
            <a:endParaRPr/>
          </a:p>
          <a:p>
            <a:pPr indent="0" lvl="0" marL="0" rtl="0" algn="ctr">
              <a:spcBef>
                <a:spcPts val="0"/>
              </a:spcBef>
              <a:spcAft>
                <a:spcPts val="0"/>
              </a:spcAft>
              <a:buNone/>
            </a:pPr>
            <a:r>
              <a:t/>
            </a:r>
            <a:endParaRPr/>
          </a:p>
        </p:txBody>
      </p:sp>
      <p:pic>
        <p:nvPicPr>
          <p:cNvPr id="229" name="Google Shape;229;p30"/>
          <p:cNvPicPr preferRelativeResize="0"/>
          <p:nvPr/>
        </p:nvPicPr>
        <p:blipFill>
          <a:blip r:embed="rId3">
            <a:alphaModFix/>
          </a:blip>
          <a:stretch>
            <a:fillRect/>
          </a:stretch>
        </p:blipFill>
        <p:spPr>
          <a:xfrm>
            <a:off x="468650" y="905602"/>
            <a:ext cx="4572002" cy="2107899"/>
          </a:xfrm>
          <a:prstGeom prst="rect">
            <a:avLst/>
          </a:prstGeom>
          <a:noFill/>
          <a:ln>
            <a:noFill/>
          </a:ln>
        </p:spPr>
      </p:pic>
      <p:sp>
        <p:nvSpPr>
          <p:cNvPr id="230" name="Google Shape;230;p30"/>
          <p:cNvSpPr txBox="1"/>
          <p:nvPr/>
        </p:nvSpPr>
        <p:spPr>
          <a:xfrm>
            <a:off x="5369150" y="1113975"/>
            <a:ext cx="3384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After predictions, users will be moved to the history page where the list of past prediction can be found. One can use the search function as well as delete function. </a:t>
            </a:r>
            <a:endParaRPr>
              <a:latin typeface="Fira Sans"/>
              <a:ea typeface="Fira Sans"/>
              <a:cs typeface="Fira Sans"/>
              <a:sym typeface="Fira Sans"/>
            </a:endParaRPr>
          </a:p>
        </p:txBody>
      </p:sp>
      <p:pic>
        <p:nvPicPr>
          <p:cNvPr id="231" name="Google Shape;231;p30"/>
          <p:cNvPicPr preferRelativeResize="0"/>
          <p:nvPr/>
        </p:nvPicPr>
        <p:blipFill>
          <a:blip r:embed="rId4">
            <a:alphaModFix/>
          </a:blip>
          <a:stretch>
            <a:fillRect/>
          </a:stretch>
        </p:blipFill>
        <p:spPr>
          <a:xfrm>
            <a:off x="468650" y="3013502"/>
            <a:ext cx="4571998" cy="20975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 You Smarter than an AI? - Quiz</a:t>
            </a:r>
            <a:endParaRPr/>
          </a:p>
        </p:txBody>
      </p:sp>
      <p:pic>
        <p:nvPicPr>
          <p:cNvPr id="237" name="Google Shape;237;p31"/>
          <p:cNvPicPr preferRelativeResize="0"/>
          <p:nvPr/>
        </p:nvPicPr>
        <p:blipFill rotWithShape="1">
          <a:blip r:embed="rId3">
            <a:alphaModFix/>
          </a:blip>
          <a:srcRect b="12143" l="29960" r="28421" t="12339"/>
          <a:stretch/>
        </p:blipFill>
        <p:spPr>
          <a:xfrm>
            <a:off x="4835825" y="880150"/>
            <a:ext cx="2369326" cy="2010951"/>
          </a:xfrm>
          <a:prstGeom prst="rect">
            <a:avLst/>
          </a:prstGeom>
          <a:noFill/>
          <a:ln>
            <a:noFill/>
          </a:ln>
        </p:spPr>
      </p:pic>
      <p:sp>
        <p:nvSpPr>
          <p:cNvPr id="238" name="Google Shape;238;p31"/>
          <p:cNvSpPr txBox="1"/>
          <p:nvPr/>
        </p:nvSpPr>
        <p:spPr>
          <a:xfrm>
            <a:off x="-175" y="880150"/>
            <a:ext cx="4836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Users can </a:t>
            </a:r>
            <a:r>
              <a:rPr lang="en">
                <a:latin typeface="Fira Sans"/>
                <a:ea typeface="Fira Sans"/>
                <a:cs typeface="Fira Sans"/>
                <a:sym typeface="Fira Sans"/>
              </a:rPr>
              <a:t>choose</a:t>
            </a:r>
            <a:r>
              <a:rPr lang="en">
                <a:latin typeface="Fira Sans"/>
                <a:ea typeface="Fira Sans"/>
                <a:cs typeface="Fira Sans"/>
                <a:sym typeface="Fira Sans"/>
              </a:rPr>
              <a:t> the difficulty of the quiz by choosing which model they would want to compete against.</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They can choose the number of questions they want to compete against!</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Users will be shown an image and a dropdown to allow them to choose what they think the image is about.</a:t>
            </a:r>
            <a:endParaRPr>
              <a:latin typeface="Fira Sans"/>
              <a:ea typeface="Fira Sans"/>
              <a:cs typeface="Fira Sans"/>
              <a:sym typeface="Fira Sans"/>
            </a:endParaRPr>
          </a:p>
        </p:txBody>
      </p:sp>
      <p:pic>
        <p:nvPicPr>
          <p:cNvPr id="239" name="Google Shape;239;p31"/>
          <p:cNvPicPr preferRelativeResize="0"/>
          <p:nvPr/>
        </p:nvPicPr>
        <p:blipFill rotWithShape="1">
          <a:blip r:embed="rId4">
            <a:alphaModFix/>
          </a:blip>
          <a:srcRect b="1795" l="2909" r="1688" t="2721"/>
          <a:stretch/>
        </p:blipFill>
        <p:spPr>
          <a:xfrm>
            <a:off x="1550423" y="2357650"/>
            <a:ext cx="1535677" cy="2759733"/>
          </a:xfrm>
          <a:prstGeom prst="rect">
            <a:avLst/>
          </a:prstGeom>
          <a:noFill/>
          <a:ln>
            <a:noFill/>
          </a:ln>
        </p:spPr>
      </p:pic>
      <p:pic>
        <p:nvPicPr>
          <p:cNvPr id="240" name="Google Shape;240;p31"/>
          <p:cNvPicPr preferRelativeResize="0"/>
          <p:nvPr/>
        </p:nvPicPr>
        <p:blipFill rotWithShape="1">
          <a:blip r:embed="rId5">
            <a:alphaModFix/>
          </a:blip>
          <a:srcRect b="1628" l="3636" r="2405" t="1985"/>
          <a:stretch/>
        </p:blipFill>
        <p:spPr>
          <a:xfrm>
            <a:off x="0" y="2357650"/>
            <a:ext cx="1535678" cy="2785850"/>
          </a:xfrm>
          <a:prstGeom prst="rect">
            <a:avLst/>
          </a:prstGeom>
          <a:noFill/>
          <a:ln>
            <a:noFill/>
          </a:ln>
        </p:spPr>
      </p:pic>
      <p:pic>
        <p:nvPicPr>
          <p:cNvPr id="241" name="Google Shape;241;p31"/>
          <p:cNvPicPr preferRelativeResize="0"/>
          <p:nvPr/>
        </p:nvPicPr>
        <p:blipFill>
          <a:blip r:embed="rId6">
            <a:alphaModFix/>
          </a:blip>
          <a:stretch>
            <a:fillRect/>
          </a:stretch>
        </p:blipFill>
        <p:spPr>
          <a:xfrm>
            <a:off x="7205199" y="0"/>
            <a:ext cx="1938801" cy="2571749"/>
          </a:xfrm>
          <a:prstGeom prst="rect">
            <a:avLst/>
          </a:prstGeom>
          <a:noFill/>
          <a:ln>
            <a:noFill/>
          </a:ln>
        </p:spPr>
      </p:pic>
      <p:pic>
        <p:nvPicPr>
          <p:cNvPr id="242" name="Google Shape;242;p31"/>
          <p:cNvPicPr preferRelativeResize="0"/>
          <p:nvPr/>
        </p:nvPicPr>
        <p:blipFill>
          <a:blip r:embed="rId7">
            <a:alphaModFix/>
          </a:blip>
          <a:stretch>
            <a:fillRect/>
          </a:stretch>
        </p:blipFill>
        <p:spPr>
          <a:xfrm>
            <a:off x="4106526" y="2891099"/>
            <a:ext cx="5037473" cy="2223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65" name="Google Shape;65;p14"/>
          <p:cNvSpPr txBox="1"/>
          <p:nvPr/>
        </p:nvSpPr>
        <p:spPr>
          <a:xfrm>
            <a:off x="6408050" y="1048650"/>
            <a:ext cx="23253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2"/>
                </a:solidFill>
                <a:latin typeface="Fira Sans Extra Condensed Medium"/>
                <a:ea typeface="Fira Sans Extra Condensed Medium"/>
                <a:cs typeface="Fira Sans Extra Condensed Medium"/>
                <a:sym typeface="Fira Sans Extra Condensed Medium"/>
              </a:rPr>
              <a:t>MLOps</a:t>
            </a:r>
            <a:endParaRPr sz="2400">
              <a:solidFill>
                <a:schemeClr val="accent2"/>
              </a:solidFill>
              <a:latin typeface="Fira Sans Extra Condensed Medium"/>
              <a:ea typeface="Fira Sans Extra Condensed Medium"/>
              <a:cs typeface="Fira Sans Extra Condensed Medium"/>
              <a:sym typeface="Fira Sans Extra Condensed Medium"/>
            </a:endParaRPr>
          </a:p>
        </p:txBody>
      </p:sp>
      <p:sp>
        <p:nvSpPr>
          <p:cNvPr id="66" name="Google Shape;66;p14"/>
          <p:cNvSpPr txBox="1"/>
          <p:nvPr/>
        </p:nvSpPr>
        <p:spPr>
          <a:xfrm>
            <a:off x="6408050" y="2299806"/>
            <a:ext cx="23253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3"/>
                </a:solidFill>
                <a:latin typeface="Fira Sans Extra Condensed Medium"/>
                <a:ea typeface="Fira Sans Extra Condensed Medium"/>
                <a:cs typeface="Fira Sans Extra Condensed Medium"/>
                <a:sym typeface="Fira Sans Extra Condensed Medium"/>
              </a:rPr>
              <a:t>Web Application Development</a:t>
            </a:r>
            <a:endParaRPr sz="2400">
              <a:solidFill>
                <a:schemeClr val="accent3"/>
              </a:solidFill>
              <a:latin typeface="Fira Sans Extra Condensed Medium"/>
              <a:ea typeface="Fira Sans Extra Condensed Medium"/>
              <a:cs typeface="Fira Sans Extra Condensed Medium"/>
              <a:sym typeface="Fira Sans Extra Condensed Medium"/>
            </a:endParaRPr>
          </a:p>
        </p:txBody>
      </p:sp>
      <p:sp>
        <p:nvSpPr>
          <p:cNvPr id="67" name="Google Shape;67;p14"/>
          <p:cNvSpPr txBox="1"/>
          <p:nvPr/>
        </p:nvSpPr>
        <p:spPr>
          <a:xfrm>
            <a:off x="6408050" y="3562350"/>
            <a:ext cx="23253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4"/>
                </a:solidFill>
                <a:latin typeface="Fira Sans Extra Condensed Medium"/>
                <a:ea typeface="Fira Sans Extra Condensed Medium"/>
                <a:cs typeface="Fira Sans Extra Condensed Medium"/>
                <a:sym typeface="Fira Sans Extra Condensed Medium"/>
              </a:rPr>
              <a:t>Robotic Process</a:t>
            </a:r>
            <a:endParaRPr sz="2400">
              <a:solidFill>
                <a:schemeClr val="accent4"/>
              </a:solidFill>
              <a:latin typeface="Fira Sans Extra Condensed Medium"/>
              <a:ea typeface="Fira Sans Extra Condensed Medium"/>
              <a:cs typeface="Fira Sans Extra Condensed Medium"/>
              <a:sym typeface="Fira Sans Extra Condensed Medium"/>
            </a:endParaRPr>
          </a:p>
          <a:p>
            <a:pPr indent="0" lvl="0" marL="0" rtl="0" algn="r">
              <a:spcBef>
                <a:spcPts val="0"/>
              </a:spcBef>
              <a:spcAft>
                <a:spcPts val="0"/>
              </a:spcAft>
              <a:buNone/>
            </a:pPr>
            <a:r>
              <a:rPr lang="en" sz="2400">
                <a:solidFill>
                  <a:schemeClr val="accent4"/>
                </a:solidFill>
                <a:latin typeface="Fira Sans Extra Condensed Medium"/>
                <a:ea typeface="Fira Sans Extra Condensed Medium"/>
                <a:cs typeface="Fira Sans Extra Condensed Medium"/>
                <a:sym typeface="Fira Sans Extra Condensed Medium"/>
              </a:rPr>
              <a:t>Automation</a:t>
            </a:r>
            <a:endParaRPr sz="24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8" name="Google Shape;68;p14"/>
          <p:cNvSpPr txBox="1"/>
          <p:nvPr/>
        </p:nvSpPr>
        <p:spPr>
          <a:xfrm>
            <a:off x="410700" y="3562349"/>
            <a:ext cx="23253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Fira Sans Extra Condensed Medium"/>
                <a:ea typeface="Fira Sans Extra Condensed Medium"/>
                <a:cs typeface="Fira Sans Extra Condensed Medium"/>
                <a:sym typeface="Fira Sans Extra Condensed Medium"/>
              </a:rPr>
              <a:t>Automatic Testing</a:t>
            </a:r>
            <a:endParaRPr sz="2400">
              <a:solidFill>
                <a:schemeClr val="accent1"/>
              </a:solidFill>
              <a:latin typeface="Fira Sans Extra Condensed Medium"/>
              <a:ea typeface="Fira Sans Extra Condensed Medium"/>
              <a:cs typeface="Fira Sans Extra Condensed Medium"/>
              <a:sym typeface="Fira Sans Extra Condensed Medium"/>
            </a:endParaRPr>
          </a:p>
        </p:txBody>
      </p:sp>
      <p:sp>
        <p:nvSpPr>
          <p:cNvPr id="69" name="Google Shape;69;p14"/>
          <p:cNvSpPr txBox="1"/>
          <p:nvPr/>
        </p:nvSpPr>
        <p:spPr>
          <a:xfrm>
            <a:off x="410700" y="1048650"/>
            <a:ext cx="23253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Fira Sans Extra Condensed Medium"/>
                <a:ea typeface="Fira Sans Extra Condensed Medium"/>
                <a:cs typeface="Fira Sans Extra Condensed Medium"/>
                <a:sym typeface="Fira Sans Extra Condensed Medium"/>
              </a:rPr>
              <a:t>DevOps Process</a:t>
            </a:r>
            <a:endParaRPr sz="2400">
              <a:solidFill>
                <a:schemeClr val="dk2"/>
              </a:solidFill>
              <a:latin typeface="Fira Sans Extra Condensed Medium"/>
              <a:ea typeface="Fira Sans Extra Condensed Medium"/>
              <a:cs typeface="Fira Sans Extra Condensed Medium"/>
              <a:sym typeface="Fira Sans Extra Condensed Medium"/>
            </a:endParaRPr>
          </a:p>
        </p:txBody>
      </p:sp>
      <p:sp>
        <p:nvSpPr>
          <p:cNvPr id="70" name="Google Shape;70;p14"/>
          <p:cNvSpPr txBox="1"/>
          <p:nvPr/>
        </p:nvSpPr>
        <p:spPr>
          <a:xfrm>
            <a:off x="410700" y="2299805"/>
            <a:ext cx="23253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Fira Sans Extra Condensed Medium"/>
                <a:ea typeface="Fira Sans Extra Condensed Medium"/>
                <a:cs typeface="Fira Sans Extra Condensed Medium"/>
                <a:sym typeface="Fira Sans Extra Condensed Medium"/>
              </a:rPr>
              <a:t>Model Development</a:t>
            </a:r>
            <a:endParaRPr sz="2400">
              <a:solidFill>
                <a:schemeClr val="lt2"/>
              </a:solidFill>
              <a:latin typeface="Fira Sans Extra Condensed Medium"/>
              <a:ea typeface="Fira Sans Extra Condensed Medium"/>
              <a:cs typeface="Fira Sans Extra Condensed Medium"/>
              <a:sym typeface="Fira Sans Extra Condensed Medium"/>
            </a:endParaRPr>
          </a:p>
        </p:txBody>
      </p:sp>
      <p:sp>
        <p:nvSpPr>
          <p:cNvPr id="71" name="Google Shape;71;p14"/>
          <p:cNvSpPr txBox="1"/>
          <p:nvPr/>
        </p:nvSpPr>
        <p:spPr>
          <a:xfrm>
            <a:off x="13839325" y="943356"/>
            <a:ext cx="1884600" cy="53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Planet Mercury is the closest object to the Sun</a:t>
            </a:r>
            <a:endParaRPr sz="1200">
              <a:latin typeface="Fira Sans"/>
              <a:ea typeface="Fira Sans"/>
              <a:cs typeface="Fira Sans"/>
              <a:sym typeface="Fira Sans"/>
            </a:endParaRPr>
          </a:p>
        </p:txBody>
      </p:sp>
      <p:sp>
        <p:nvSpPr>
          <p:cNvPr id="72" name="Google Shape;72;p14"/>
          <p:cNvSpPr txBox="1"/>
          <p:nvPr/>
        </p:nvSpPr>
        <p:spPr>
          <a:xfrm>
            <a:off x="13839325" y="596506"/>
            <a:ext cx="18846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Mercury</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73" name="Google Shape;73;p14"/>
          <p:cNvSpPr txBox="1"/>
          <p:nvPr/>
        </p:nvSpPr>
        <p:spPr>
          <a:xfrm>
            <a:off x="13839325" y="1847653"/>
            <a:ext cx="18846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chemeClr val="accent6"/>
                </a:solidFill>
                <a:latin typeface="Fira Sans Extra Condensed Medium"/>
                <a:ea typeface="Fira Sans Extra Condensed Medium"/>
                <a:cs typeface="Fira Sans Extra Condensed Medium"/>
                <a:sym typeface="Fira Sans Extra Condensed Medium"/>
              </a:rPr>
              <a:t>Mars</a:t>
            </a:r>
            <a:endParaRPr sz="1700">
              <a:solidFill>
                <a:schemeClr val="accent6"/>
              </a:solidFill>
              <a:latin typeface="Fira Sans Extra Condensed Medium"/>
              <a:ea typeface="Fira Sans Extra Condensed Medium"/>
              <a:cs typeface="Fira Sans Extra Condensed Medium"/>
              <a:sym typeface="Fira Sans Extra Condensed Medium"/>
            </a:endParaRPr>
          </a:p>
        </p:txBody>
      </p:sp>
      <p:sp>
        <p:nvSpPr>
          <p:cNvPr id="74" name="Google Shape;74;p14"/>
          <p:cNvSpPr txBox="1"/>
          <p:nvPr/>
        </p:nvSpPr>
        <p:spPr>
          <a:xfrm>
            <a:off x="13839325" y="2194503"/>
            <a:ext cx="1884600" cy="53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Despite being red,</a:t>
            </a:r>
            <a:br>
              <a:rPr lang="en" sz="1200">
                <a:latin typeface="Fira Sans"/>
                <a:ea typeface="Fira Sans"/>
                <a:cs typeface="Fira Sans"/>
                <a:sym typeface="Fira Sans"/>
              </a:rPr>
            </a:br>
            <a:r>
              <a:rPr lang="en" sz="1200">
                <a:latin typeface="Fira Sans"/>
                <a:ea typeface="Fira Sans"/>
                <a:cs typeface="Fira Sans"/>
                <a:sym typeface="Fira Sans"/>
              </a:rPr>
              <a:t>Mars is a cold place</a:t>
            </a:r>
            <a:endParaRPr sz="1200">
              <a:latin typeface="Fira Sans"/>
              <a:ea typeface="Fira Sans"/>
              <a:cs typeface="Fira Sans"/>
              <a:sym typeface="Fira Sans"/>
            </a:endParaRPr>
          </a:p>
        </p:txBody>
      </p:sp>
      <p:sp>
        <p:nvSpPr>
          <p:cNvPr id="75" name="Google Shape;75;p14"/>
          <p:cNvSpPr txBox="1"/>
          <p:nvPr/>
        </p:nvSpPr>
        <p:spPr>
          <a:xfrm>
            <a:off x="13839325" y="3110189"/>
            <a:ext cx="18846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Jupiter</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76" name="Google Shape;76;p14"/>
          <p:cNvSpPr txBox="1"/>
          <p:nvPr/>
        </p:nvSpPr>
        <p:spPr>
          <a:xfrm>
            <a:off x="13839325" y="3457039"/>
            <a:ext cx="1884600" cy="53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Jupiter is a gas giant</a:t>
            </a:r>
            <a:br>
              <a:rPr lang="en" sz="1200">
                <a:latin typeface="Fira Sans"/>
                <a:ea typeface="Fira Sans"/>
                <a:cs typeface="Fira Sans"/>
                <a:sym typeface="Fira Sans"/>
              </a:rPr>
            </a:br>
            <a:r>
              <a:rPr lang="en" sz="1200">
                <a:latin typeface="Fira Sans"/>
                <a:ea typeface="Fira Sans"/>
                <a:cs typeface="Fira Sans"/>
                <a:sym typeface="Fira Sans"/>
              </a:rPr>
              <a:t>and the biggest planet</a:t>
            </a:r>
            <a:endParaRPr sz="1200">
              <a:latin typeface="Fira Sans"/>
              <a:ea typeface="Fira Sans"/>
              <a:cs typeface="Fira Sans"/>
              <a:sym typeface="Fira Sans"/>
            </a:endParaRPr>
          </a:p>
        </p:txBody>
      </p:sp>
      <p:grpSp>
        <p:nvGrpSpPr>
          <p:cNvPr id="77" name="Google Shape;77;p14"/>
          <p:cNvGrpSpPr/>
          <p:nvPr/>
        </p:nvGrpSpPr>
        <p:grpSpPr>
          <a:xfrm>
            <a:off x="2736050" y="970450"/>
            <a:ext cx="3672000" cy="3672000"/>
            <a:chOff x="2736050" y="970450"/>
            <a:chExt cx="3672000" cy="3672000"/>
          </a:xfrm>
        </p:grpSpPr>
        <p:sp>
          <p:nvSpPr>
            <p:cNvPr id="78" name="Google Shape;78;p14"/>
            <p:cNvSpPr/>
            <p:nvPr/>
          </p:nvSpPr>
          <p:spPr>
            <a:xfrm>
              <a:off x="2736050" y="970450"/>
              <a:ext cx="3672000" cy="36720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3443962" y="2671843"/>
              <a:ext cx="705181" cy="681400"/>
            </a:xfrm>
            <a:custGeom>
              <a:rect b="b" l="l" r="r" t="t"/>
              <a:pathLst>
                <a:path extrusionOk="0" h="4668" w="4831">
                  <a:moveTo>
                    <a:pt x="301" y="1"/>
                  </a:moveTo>
                  <a:cubicBezTo>
                    <a:pt x="137" y="1"/>
                    <a:pt x="0" y="138"/>
                    <a:pt x="0" y="285"/>
                  </a:cubicBezTo>
                  <a:cubicBezTo>
                    <a:pt x="13" y="448"/>
                    <a:pt x="150" y="586"/>
                    <a:pt x="301" y="586"/>
                  </a:cubicBezTo>
                  <a:lnTo>
                    <a:pt x="340" y="586"/>
                  </a:lnTo>
                  <a:cubicBezTo>
                    <a:pt x="1538" y="586"/>
                    <a:pt x="2518" y="1539"/>
                    <a:pt x="2544" y="2751"/>
                  </a:cubicBezTo>
                  <a:cubicBezTo>
                    <a:pt x="2518" y="2751"/>
                    <a:pt x="2492" y="2764"/>
                    <a:pt x="2463" y="2777"/>
                  </a:cubicBezTo>
                  <a:cubicBezTo>
                    <a:pt x="1770" y="3048"/>
                    <a:pt x="1225" y="3580"/>
                    <a:pt x="924" y="4260"/>
                  </a:cubicBezTo>
                  <a:cubicBezTo>
                    <a:pt x="859" y="4410"/>
                    <a:pt x="924" y="4586"/>
                    <a:pt x="1075" y="4655"/>
                  </a:cubicBezTo>
                  <a:cubicBezTo>
                    <a:pt x="1117" y="4668"/>
                    <a:pt x="1156" y="4668"/>
                    <a:pt x="1199" y="4668"/>
                  </a:cubicBezTo>
                  <a:cubicBezTo>
                    <a:pt x="1306" y="4668"/>
                    <a:pt x="1414" y="4612"/>
                    <a:pt x="1470" y="4491"/>
                  </a:cubicBezTo>
                  <a:cubicBezTo>
                    <a:pt x="1702" y="3959"/>
                    <a:pt x="2136" y="3538"/>
                    <a:pt x="2681" y="3322"/>
                  </a:cubicBezTo>
                  <a:cubicBezTo>
                    <a:pt x="2948" y="3218"/>
                    <a:pt x="3225" y="3166"/>
                    <a:pt x="3500" y="3166"/>
                  </a:cubicBezTo>
                  <a:cubicBezTo>
                    <a:pt x="3800" y="3166"/>
                    <a:pt x="4098" y="3227"/>
                    <a:pt x="4383" y="3348"/>
                  </a:cubicBezTo>
                  <a:cubicBezTo>
                    <a:pt x="4418" y="3367"/>
                    <a:pt x="4457" y="3375"/>
                    <a:pt x="4496" y="3375"/>
                  </a:cubicBezTo>
                  <a:cubicBezTo>
                    <a:pt x="4604" y="3375"/>
                    <a:pt x="4714" y="3309"/>
                    <a:pt x="4762" y="3198"/>
                  </a:cubicBezTo>
                  <a:cubicBezTo>
                    <a:pt x="4830" y="3048"/>
                    <a:pt x="4762" y="2872"/>
                    <a:pt x="4615" y="2803"/>
                  </a:cubicBezTo>
                  <a:cubicBezTo>
                    <a:pt x="4257" y="2651"/>
                    <a:pt x="3886" y="2575"/>
                    <a:pt x="3509" y="2575"/>
                  </a:cubicBezTo>
                  <a:cubicBezTo>
                    <a:pt x="3382" y="2575"/>
                    <a:pt x="3256" y="2583"/>
                    <a:pt x="3129" y="2601"/>
                  </a:cubicBezTo>
                  <a:cubicBezTo>
                    <a:pt x="3034" y="1144"/>
                    <a:pt x="1809" y="1"/>
                    <a:pt x="340" y="1"/>
                  </a:cubicBezTo>
                  <a:close/>
                </a:path>
              </a:pathLst>
            </a:custGeom>
            <a:solidFill>
              <a:srgbClr val="64D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4"/>
            <p:cNvGrpSpPr/>
            <p:nvPr/>
          </p:nvGrpSpPr>
          <p:grpSpPr>
            <a:xfrm>
              <a:off x="3199901" y="1168350"/>
              <a:ext cx="1344431" cy="3275769"/>
              <a:chOff x="3199901" y="1168350"/>
              <a:chExt cx="1344431" cy="3275769"/>
            </a:xfrm>
          </p:grpSpPr>
          <p:sp>
            <p:nvSpPr>
              <p:cNvPr id="81" name="Google Shape;81;p14"/>
              <p:cNvSpPr/>
              <p:nvPr/>
            </p:nvSpPr>
            <p:spPr>
              <a:xfrm>
                <a:off x="3250259" y="1229949"/>
                <a:ext cx="1294072" cy="3152199"/>
              </a:xfrm>
              <a:custGeom>
                <a:rect b="b" l="l" r="r" t="t"/>
                <a:pathLst>
                  <a:path extrusionOk="0" h="19962" w="8195">
                    <a:moveTo>
                      <a:pt x="6545" y="0"/>
                    </a:moveTo>
                    <a:cubicBezTo>
                      <a:pt x="5745" y="0"/>
                      <a:pt x="5092" y="654"/>
                      <a:pt x="5092" y="1457"/>
                    </a:cubicBezTo>
                    <a:lnTo>
                      <a:pt x="5092" y="1525"/>
                    </a:lnTo>
                    <a:cubicBezTo>
                      <a:pt x="4875" y="1457"/>
                      <a:pt x="4650" y="1424"/>
                      <a:pt x="4426" y="1424"/>
                    </a:cubicBezTo>
                    <a:cubicBezTo>
                      <a:pt x="3849" y="1424"/>
                      <a:pt x="3276" y="1646"/>
                      <a:pt x="2845" y="2068"/>
                    </a:cubicBezTo>
                    <a:cubicBezTo>
                      <a:pt x="2750" y="2179"/>
                      <a:pt x="2655" y="2286"/>
                      <a:pt x="2574" y="2407"/>
                    </a:cubicBezTo>
                    <a:cubicBezTo>
                      <a:pt x="2437" y="2600"/>
                      <a:pt x="2355" y="2789"/>
                      <a:pt x="2300" y="3008"/>
                    </a:cubicBezTo>
                    <a:cubicBezTo>
                      <a:pt x="2247" y="3185"/>
                      <a:pt x="2218" y="3361"/>
                      <a:pt x="2205" y="3550"/>
                    </a:cubicBezTo>
                    <a:cubicBezTo>
                      <a:pt x="1810" y="3701"/>
                      <a:pt x="1444" y="3932"/>
                      <a:pt x="1143" y="4233"/>
                    </a:cubicBezTo>
                    <a:cubicBezTo>
                      <a:pt x="627" y="4749"/>
                      <a:pt x="314" y="5428"/>
                      <a:pt x="275" y="6150"/>
                    </a:cubicBezTo>
                    <a:cubicBezTo>
                      <a:pt x="219" y="6790"/>
                      <a:pt x="382" y="7430"/>
                      <a:pt x="722" y="7959"/>
                    </a:cubicBezTo>
                    <a:cubicBezTo>
                      <a:pt x="601" y="8109"/>
                      <a:pt x="490" y="8260"/>
                      <a:pt x="396" y="8410"/>
                    </a:cubicBezTo>
                    <a:cubicBezTo>
                      <a:pt x="258" y="8629"/>
                      <a:pt x="151" y="8857"/>
                      <a:pt x="95" y="9119"/>
                    </a:cubicBezTo>
                    <a:cubicBezTo>
                      <a:pt x="30" y="9377"/>
                      <a:pt x="0" y="9648"/>
                      <a:pt x="0" y="9919"/>
                    </a:cubicBezTo>
                    <a:cubicBezTo>
                      <a:pt x="0" y="10751"/>
                      <a:pt x="327" y="11525"/>
                      <a:pt x="912" y="12097"/>
                    </a:cubicBezTo>
                    <a:cubicBezTo>
                      <a:pt x="791" y="12329"/>
                      <a:pt x="722" y="12587"/>
                      <a:pt x="696" y="12858"/>
                    </a:cubicBezTo>
                    <a:cubicBezTo>
                      <a:pt x="683" y="13008"/>
                      <a:pt x="667" y="13158"/>
                      <a:pt x="667" y="13309"/>
                    </a:cubicBezTo>
                    <a:cubicBezTo>
                      <a:pt x="667" y="14559"/>
                      <a:pt x="1431" y="15676"/>
                      <a:pt x="2600" y="16111"/>
                    </a:cubicBezTo>
                    <a:cubicBezTo>
                      <a:pt x="2626" y="17254"/>
                      <a:pt x="3541" y="18181"/>
                      <a:pt x="4667" y="18246"/>
                    </a:cubicBezTo>
                    <a:cubicBezTo>
                      <a:pt x="4684" y="18263"/>
                      <a:pt x="4684" y="18263"/>
                      <a:pt x="4697" y="18263"/>
                    </a:cubicBezTo>
                    <a:cubicBezTo>
                      <a:pt x="4778" y="18276"/>
                      <a:pt x="4847" y="18276"/>
                      <a:pt x="4929" y="18276"/>
                    </a:cubicBezTo>
                    <a:lnTo>
                      <a:pt x="5092" y="18276"/>
                    </a:lnTo>
                    <a:lnTo>
                      <a:pt x="5092" y="18491"/>
                    </a:lnTo>
                    <a:cubicBezTo>
                      <a:pt x="5092" y="19308"/>
                      <a:pt x="5745" y="19961"/>
                      <a:pt x="6545" y="19961"/>
                    </a:cubicBezTo>
                    <a:cubicBezTo>
                      <a:pt x="7362" y="19961"/>
                      <a:pt x="8015" y="19308"/>
                      <a:pt x="8015" y="18491"/>
                    </a:cubicBezTo>
                    <a:lnTo>
                      <a:pt x="8015" y="13309"/>
                    </a:lnTo>
                    <a:lnTo>
                      <a:pt x="8015" y="13295"/>
                    </a:lnTo>
                    <a:cubicBezTo>
                      <a:pt x="8126" y="13077"/>
                      <a:pt x="8194" y="12832"/>
                      <a:pt x="8194" y="12587"/>
                    </a:cubicBezTo>
                    <a:cubicBezTo>
                      <a:pt x="8194" y="12166"/>
                      <a:pt x="7554" y="11783"/>
                      <a:pt x="7280" y="11499"/>
                    </a:cubicBezTo>
                    <a:lnTo>
                      <a:pt x="7757" y="10859"/>
                    </a:lnTo>
                    <a:cubicBezTo>
                      <a:pt x="7920" y="10614"/>
                      <a:pt x="8015" y="10314"/>
                      <a:pt x="8015" y="10000"/>
                    </a:cubicBezTo>
                    <a:lnTo>
                      <a:pt x="8015" y="1457"/>
                    </a:lnTo>
                    <a:cubicBezTo>
                      <a:pt x="8015" y="654"/>
                      <a:pt x="7362" y="0"/>
                      <a:pt x="65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3199901" y="1168350"/>
                <a:ext cx="1344384" cy="3275769"/>
              </a:xfrm>
              <a:custGeom>
                <a:rect b="b" l="l" r="r" t="t"/>
                <a:pathLst>
                  <a:path extrusionOk="0" h="22441" w="9210">
                    <a:moveTo>
                      <a:pt x="7361" y="585"/>
                    </a:moveTo>
                    <a:cubicBezTo>
                      <a:pt x="7946" y="585"/>
                      <a:pt x="8423" y="1062"/>
                      <a:pt x="8423" y="1647"/>
                    </a:cubicBezTo>
                    <a:lnTo>
                      <a:pt x="8423" y="11238"/>
                    </a:lnTo>
                    <a:cubicBezTo>
                      <a:pt x="8423" y="11865"/>
                      <a:pt x="7920" y="12381"/>
                      <a:pt x="7280" y="12381"/>
                    </a:cubicBezTo>
                    <a:cubicBezTo>
                      <a:pt x="6653" y="12381"/>
                      <a:pt x="6137" y="11865"/>
                      <a:pt x="6137" y="11238"/>
                    </a:cubicBezTo>
                    <a:lnTo>
                      <a:pt x="6137" y="10314"/>
                    </a:lnTo>
                    <a:cubicBezTo>
                      <a:pt x="6803" y="10193"/>
                      <a:pt x="7361" y="9687"/>
                      <a:pt x="7511" y="8982"/>
                    </a:cubicBezTo>
                    <a:cubicBezTo>
                      <a:pt x="7551" y="8831"/>
                      <a:pt x="7443" y="8668"/>
                      <a:pt x="7293" y="8642"/>
                    </a:cubicBezTo>
                    <a:cubicBezTo>
                      <a:pt x="7266" y="8635"/>
                      <a:pt x="7240" y="8632"/>
                      <a:pt x="7215" y="8632"/>
                    </a:cubicBezTo>
                    <a:cubicBezTo>
                      <a:pt x="7084" y="8632"/>
                      <a:pt x="6973" y="8721"/>
                      <a:pt x="6940" y="8858"/>
                    </a:cubicBezTo>
                    <a:cubicBezTo>
                      <a:pt x="6822" y="9399"/>
                      <a:pt x="6348" y="9757"/>
                      <a:pt x="5820" y="9757"/>
                    </a:cubicBezTo>
                    <a:cubicBezTo>
                      <a:pt x="5736" y="9757"/>
                      <a:pt x="5650" y="9748"/>
                      <a:pt x="5565" y="9729"/>
                    </a:cubicBezTo>
                    <a:lnTo>
                      <a:pt x="5470" y="9729"/>
                    </a:lnTo>
                    <a:cubicBezTo>
                      <a:pt x="4654" y="9566"/>
                      <a:pt x="4027" y="8844"/>
                      <a:pt x="4027" y="7989"/>
                    </a:cubicBezTo>
                    <a:cubicBezTo>
                      <a:pt x="4027" y="7061"/>
                      <a:pt x="4735" y="6300"/>
                      <a:pt x="5634" y="6219"/>
                    </a:cubicBezTo>
                    <a:lnTo>
                      <a:pt x="5634" y="6313"/>
                    </a:lnTo>
                    <a:cubicBezTo>
                      <a:pt x="5634" y="7198"/>
                      <a:pt x="6339" y="7907"/>
                      <a:pt x="7224" y="7907"/>
                    </a:cubicBezTo>
                    <a:cubicBezTo>
                      <a:pt x="7387" y="7907"/>
                      <a:pt x="7524" y="7783"/>
                      <a:pt x="7524" y="7620"/>
                    </a:cubicBezTo>
                    <a:cubicBezTo>
                      <a:pt x="7524" y="7456"/>
                      <a:pt x="7387" y="7319"/>
                      <a:pt x="7224" y="7319"/>
                    </a:cubicBezTo>
                    <a:cubicBezTo>
                      <a:pt x="6666" y="7319"/>
                      <a:pt x="6218" y="6872"/>
                      <a:pt x="6218" y="6313"/>
                    </a:cubicBezTo>
                    <a:cubicBezTo>
                      <a:pt x="6218" y="5755"/>
                      <a:pt x="6666" y="5308"/>
                      <a:pt x="7224" y="5308"/>
                    </a:cubicBezTo>
                    <a:cubicBezTo>
                      <a:pt x="7387" y="5308"/>
                      <a:pt x="7524" y="5170"/>
                      <a:pt x="7524" y="5007"/>
                    </a:cubicBezTo>
                    <a:cubicBezTo>
                      <a:pt x="7524" y="4844"/>
                      <a:pt x="7387" y="4707"/>
                      <a:pt x="7224" y="4707"/>
                    </a:cubicBezTo>
                    <a:cubicBezTo>
                      <a:pt x="6597" y="4707"/>
                      <a:pt x="6042" y="5089"/>
                      <a:pt x="5781" y="5621"/>
                    </a:cubicBezTo>
                    <a:cubicBezTo>
                      <a:pt x="4491" y="5634"/>
                      <a:pt x="3442" y="6682"/>
                      <a:pt x="3442" y="7989"/>
                    </a:cubicBezTo>
                    <a:cubicBezTo>
                      <a:pt x="3442" y="9197"/>
                      <a:pt x="4366" y="10206"/>
                      <a:pt x="5552" y="10340"/>
                    </a:cubicBezTo>
                    <a:lnTo>
                      <a:pt x="5552" y="11238"/>
                    </a:lnTo>
                    <a:cubicBezTo>
                      <a:pt x="5552" y="12192"/>
                      <a:pt x="6326" y="12969"/>
                      <a:pt x="7280" y="12969"/>
                    </a:cubicBezTo>
                    <a:lnTo>
                      <a:pt x="7456" y="12969"/>
                    </a:lnTo>
                    <a:cubicBezTo>
                      <a:pt x="8096" y="12969"/>
                      <a:pt x="8612" y="13498"/>
                      <a:pt x="8612" y="14138"/>
                    </a:cubicBezTo>
                    <a:cubicBezTo>
                      <a:pt x="8612" y="14791"/>
                      <a:pt x="8096" y="15307"/>
                      <a:pt x="7456" y="15307"/>
                    </a:cubicBezTo>
                    <a:cubicBezTo>
                      <a:pt x="7293" y="15307"/>
                      <a:pt x="7155" y="15445"/>
                      <a:pt x="7155" y="15608"/>
                    </a:cubicBezTo>
                    <a:cubicBezTo>
                      <a:pt x="7155" y="15771"/>
                      <a:pt x="7293" y="15892"/>
                      <a:pt x="7456" y="15892"/>
                    </a:cubicBezTo>
                    <a:cubicBezTo>
                      <a:pt x="7809" y="15892"/>
                      <a:pt x="8148" y="15784"/>
                      <a:pt x="8423" y="15595"/>
                    </a:cubicBezTo>
                    <a:lnTo>
                      <a:pt x="8423" y="16274"/>
                    </a:lnTo>
                    <a:cubicBezTo>
                      <a:pt x="8423" y="16901"/>
                      <a:pt x="7920" y="17417"/>
                      <a:pt x="7280" y="17417"/>
                    </a:cubicBezTo>
                    <a:cubicBezTo>
                      <a:pt x="7074" y="17417"/>
                      <a:pt x="6884" y="17362"/>
                      <a:pt x="6721" y="17267"/>
                    </a:cubicBezTo>
                    <a:cubicBezTo>
                      <a:pt x="6695" y="17241"/>
                      <a:pt x="6666" y="17228"/>
                      <a:pt x="6639" y="17215"/>
                    </a:cubicBezTo>
                    <a:cubicBezTo>
                      <a:pt x="6339" y="17009"/>
                      <a:pt x="6137" y="16656"/>
                      <a:pt x="6137" y="16274"/>
                    </a:cubicBezTo>
                    <a:lnTo>
                      <a:pt x="6137" y="15036"/>
                    </a:lnTo>
                    <a:cubicBezTo>
                      <a:pt x="6137" y="14873"/>
                      <a:pt x="6012" y="14736"/>
                      <a:pt x="5849" y="14736"/>
                    </a:cubicBezTo>
                    <a:cubicBezTo>
                      <a:pt x="5686" y="14736"/>
                      <a:pt x="5552" y="14873"/>
                      <a:pt x="5552" y="15036"/>
                    </a:cubicBezTo>
                    <a:lnTo>
                      <a:pt x="5552" y="16274"/>
                    </a:lnTo>
                    <a:cubicBezTo>
                      <a:pt x="5552" y="16562"/>
                      <a:pt x="5634" y="16846"/>
                      <a:pt x="5754" y="17091"/>
                    </a:cubicBezTo>
                    <a:cubicBezTo>
                      <a:pt x="5604" y="17104"/>
                      <a:pt x="5470" y="17133"/>
                      <a:pt x="5320" y="17198"/>
                    </a:cubicBezTo>
                    <a:cubicBezTo>
                      <a:pt x="4899" y="17362"/>
                      <a:pt x="4556" y="17688"/>
                      <a:pt x="4379" y="18113"/>
                    </a:cubicBezTo>
                    <a:cubicBezTo>
                      <a:pt x="4311" y="18260"/>
                      <a:pt x="4379" y="18423"/>
                      <a:pt x="4530" y="18492"/>
                    </a:cubicBezTo>
                    <a:cubicBezTo>
                      <a:pt x="4572" y="18505"/>
                      <a:pt x="4611" y="18521"/>
                      <a:pt x="4654" y="18521"/>
                    </a:cubicBezTo>
                    <a:cubicBezTo>
                      <a:pt x="4762" y="18521"/>
                      <a:pt x="4869" y="18452"/>
                      <a:pt x="4912" y="18341"/>
                    </a:cubicBezTo>
                    <a:cubicBezTo>
                      <a:pt x="5033" y="18070"/>
                      <a:pt x="5265" y="17852"/>
                      <a:pt x="5536" y="17744"/>
                    </a:cubicBezTo>
                    <a:cubicBezTo>
                      <a:pt x="5673" y="17690"/>
                      <a:pt x="5812" y="17663"/>
                      <a:pt x="5952" y="17663"/>
                    </a:cubicBezTo>
                    <a:cubicBezTo>
                      <a:pt x="6092" y="17663"/>
                      <a:pt x="6231" y="17690"/>
                      <a:pt x="6368" y="17744"/>
                    </a:cubicBezTo>
                    <a:cubicBezTo>
                      <a:pt x="6626" y="17907"/>
                      <a:pt x="6953" y="18002"/>
                      <a:pt x="7280" y="18002"/>
                    </a:cubicBezTo>
                    <a:cubicBezTo>
                      <a:pt x="7727" y="18002"/>
                      <a:pt x="8122" y="17839"/>
                      <a:pt x="8423" y="17567"/>
                    </a:cubicBezTo>
                    <a:lnTo>
                      <a:pt x="8423" y="20791"/>
                    </a:lnTo>
                    <a:cubicBezTo>
                      <a:pt x="8423" y="21379"/>
                      <a:pt x="7946" y="21852"/>
                      <a:pt x="7361" y="21852"/>
                    </a:cubicBezTo>
                    <a:cubicBezTo>
                      <a:pt x="6777" y="21852"/>
                      <a:pt x="6300" y="21379"/>
                      <a:pt x="6300" y="20791"/>
                    </a:cubicBezTo>
                    <a:lnTo>
                      <a:pt x="6300" y="20356"/>
                    </a:lnTo>
                    <a:cubicBezTo>
                      <a:pt x="6790" y="20112"/>
                      <a:pt x="7155" y="19648"/>
                      <a:pt x="7237" y="19076"/>
                    </a:cubicBezTo>
                    <a:cubicBezTo>
                      <a:pt x="7266" y="18913"/>
                      <a:pt x="7142" y="18766"/>
                      <a:pt x="6992" y="18737"/>
                    </a:cubicBezTo>
                    <a:cubicBezTo>
                      <a:pt x="6977" y="18734"/>
                      <a:pt x="6962" y="18733"/>
                      <a:pt x="6947" y="18733"/>
                    </a:cubicBezTo>
                    <a:cubicBezTo>
                      <a:pt x="6802" y="18733"/>
                      <a:pt x="6676" y="18845"/>
                      <a:pt x="6653" y="18982"/>
                    </a:cubicBezTo>
                    <a:cubicBezTo>
                      <a:pt x="6597" y="19377"/>
                      <a:pt x="6352" y="19690"/>
                      <a:pt x="6012" y="19854"/>
                    </a:cubicBezTo>
                    <a:cubicBezTo>
                      <a:pt x="5986" y="19854"/>
                      <a:pt x="5960" y="19854"/>
                      <a:pt x="5931" y="19867"/>
                    </a:cubicBezTo>
                    <a:cubicBezTo>
                      <a:pt x="5754" y="19909"/>
                      <a:pt x="5578" y="19935"/>
                      <a:pt x="5402" y="19935"/>
                    </a:cubicBezTo>
                    <a:cubicBezTo>
                      <a:pt x="4474" y="19935"/>
                      <a:pt x="3700" y="19269"/>
                      <a:pt x="3537" y="18384"/>
                    </a:cubicBezTo>
                    <a:cubicBezTo>
                      <a:pt x="3563" y="18328"/>
                      <a:pt x="3563" y="18276"/>
                      <a:pt x="3550" y="18221"/>
                    </a:cubicBezTo>
                    <a:cubicBezTo>
                      <a:pt x="3537" y="18165"/>
                      <a:pt x="3524" y="18113"/>
                      <a:pt x="3511" y="18044"/>
                    </a:cubicBezTo>
                    <a:lnTo>
                      <a:pt x="3511" y="17920"/>
                    </a:lnTo>
                    <a:cubicBezTo>
                      <a:pt x="3524" y="17881"/>
                      <a:pt x="3511" y="17839"/>
                      <a:pt x="3494" y="17799"/>
                    </a:cubicBezTo>
                    <a:cubicBezTo>
                      <a:pt x="3511" y="17104"/>
                      <a:pt x="3971" y="16464"/>
                      <a:pt x="4680" y="16287"/>
                    </a:cubicBezTo>
                    <a:cubicBezTo>
                      <a:pt x="4843" y="16248"/>
                      <a:pt x="4938" y="16085"/>
                      <a:pt x="4899" y="15935"/>
                    </a:cubicBezTo>
                    <a:cubicBezTo>
                      <a:pt x="4863" y="15796"/>
                      <a:pt x="4740" y="15707"/>
                      <a:pt x="4604" y="15707"/>
                    </a:cubicBezTo>
                    <a:cubicBezTo>
                      <a:pt x="4579" y="15707"/>
                      <a:pt x="4555" y="15710"/>
                      <a:pt x="4530" y="15716"/>
                    </a:cubicBezTo>
                    <a:cubicBezTo>
                      <a:pt x="3674" y="15948"/>
                      <a:pt x="3073" y="16656"/>
                      <a:pt x="2939" y="17473"/>
                    </a:cubicBezTo>
                    <a:cubicBezTo>
                      <a:pt x="1973" y="17022"/>
                      <a:pt x="1346" y="16055"/>
                      <a:pt x="1346" y="14955"/>
                    </a:cubicBezTo>
                    <a:lnTo>
                      <a:pt x="1346" y="14749"/>
                    </a:lnTo>
                    <a:cubicBezTo>
                      <a:pt x="1372" y="14710"/>
                      <a:pt x="1372" y="14667"/>
                      <a:pt x="1372" y="14628"/>
                    </a:cubicBezTo>
                    <a:lnTo>
                      <a:pt x="1372" y="14520"/>
                    </a:lnTo>
                    <a:cubicBezTo>
                      <a:pt x="1414" y="14275"/>
                      <a:pt x="1483" y="14031"/>
                      <a:pt x="1590" y="13799"/>
                    </a:cubicBezTo>
                    <a:cubicBezTo>
                      <a:pt x="1862" y="13335"/>
                      <a:pt x="2368" y="13021"/>
                      <a:pt x="2939" y="13008"/>
                    </a:cubicBezTo>
                    <a:cubicBezTo>
                      <a:pt x="3103" y="13008"/>
                      <a:pt x="3223" y="12871"/>
                      <a:pt x="3223" y="12724"/>
                    </a:cubicBezTo>
                    <a:cubicBezTo>
                      <a:pt x="3223" y="12561"/>
                      <a:pt x="3086" y="12424"/>
                      <a:pt x="2923" y="12424"/>
                    </a:cubicBezTo>
                    <a:cubicBezTo>
                      <a:pt x="2325" y="12437"/>
                      <a:pt x="1767" y="12695"/>
                      <a:pt x="1388" y="13103"/>
                    </a:cubicBezTo>
                    <a:cubicBezTo>
                      <a:pt x="869" y="12587"/>
                      <a:pt x="585" y="11891"/>
                      <a:pt x="585" y="11157"/>
                    </a:cubicBezTo>
                    <a:cubicBezTo>
                      <a:pt x="585" y="10967"/>
                      <a:pt x="611" y="10778"/>
                      <a:pt x="637" y="10601"/>
                    </a:cubicBezTo>
                    <a:cubicBezTo>
                      <a:pt x="666" y="10559"/>
                      <a:pt x="666" y="10533"/>
                      <a:pt x="679" y="10490"/>
                    </a:cubicBezTo>
                    <a:cubicBezTo>
                      <a:pt x="679" y="10464"/>
                      <a:pt x="679" y="10438"/>
                      <a:pt x="692" y="10409"/>
                    </a:cubicBezTo>
                    <a:cubicBezTo>
                      <a:pt x="748" y="10177"/>
                      <a:pt x="843" y="9961"/>
                      <a:pt x="950" y="9756"/>
                    </a:cubicBezTo>
                    <a:cubicBezTo>
                      <a:pt x="1243" y="9354"/>
                      <a:pt x="1734" y="9092"/>
                      <a:pt x="2254" y="9092"/>
                    </a:cubicBezTo>
                    <a:cubicBezTo>
                      <a:pt x="2313" y="9092"/>
                      <a:pt x="2373" y="9095"/>
                      <a:pt x="2433" y="9102"/>
                    </a:cubicBezTo>
                    <a:cubicBezTo>
                      <a:pt x="2442" y="9103"/>
                      <a:pt x="2451" y="9104"/>
                      <a:pt x="2460" y="9104"/>
                    </a:cubicBezTo>
                    <a:cubicBezTo>
                      <a:pt x="2612" y="9104"/>
                      <a:pt x="2747" y="8999"/>
                      <a:pt x="2760" y="8844"/>
                    </a:cubicBezTo>
                    <a:cubicBezTo>
                      <a:pt x="2789" y="8681"/>
                      <a:pt x="2665" y="8544"/>
                      <a:pt x="2515" y="8518"/>
                    </a:cubicBezTo>
                    <a:cubicBezTo>
                      <a:pt x="2434" y="8510"/>
                      <a:pt x="2355" y="8507"/>
                      <a:pt x="2276" y="8507"/>
                    </a:cubicBezTo>
                    <a:cubicBezTo>
                      <a:pt x="1944" y="8507"/>
                      <a:pt x="1631" y="8573"/>
                      <a:pt x="1346" y="8694"/>
                    </a:cubicBezTo>
                    <a:cubicBezTo>
                      <a:pt x="624" y="7607"/>
                      <a:pt x="761" y="6124"/>
                      <a:pt x="1698" y="5183"/>
                    </a:cubicBezTo>
                    <a:cubicBezTo>
                      <a:pt x="1960" y="4925"/>
                      <a:pt x="2270" y="4723"/>
                      <a:pt x="2596" y="4586"/>
                    </a:cubicBezTo>
                    <a:cubicBezTo>
                      <a:pt x="2720" y="4968"/>
                      <a:pt x="2952" y="5321"/>
                      <a:pt x="3266" y="5592"/>
                    </a:cubicBezTo>
                    <a:cubicBezTo>
                      <a:pt x="3318" y="5634"/>
                      <a:pt x="3387" y="5660"/>
                      <a:pt x="3455" y="5660"/>
                    </a:cubicBezTo>
                    <a:cubicBezTo>
                      <a:pt x="3537" y="5660"/>
                      <a:pt x="3619" y="5621"/>
                      <a:pt x="3674" y="5553"/>
                    </a:cubicBezTo>
                    <a:cubicBezTo>
                      <a:pt x="3782" y="5428"/>
                      <a:pt x="3769" y="5252"/>
                      <a:pt x="3645" y="5144"/>
                    </a:cubicBezTo>
                    <a:cubicBezTo>
                      <a:pt x="3155" y="4723"/>
                      <a:pt x="2992" y="4070"/>
                      <a:pt x="3168" y="3482"/>
                    </a:cubicBezTo>
                    <a:cubicBezTo>
                      <a:pt x="3210" y="3335"/>
                      <a:pt x="3279" y="3198"/>
                      <a:pt x="3374" y="3061"/>
                    </a:cubicBezTo>
                    <a:cubicBezTo>
                      <a:pt x="3400" y="3008"/>
                      <a:pt x="3442" y="2953"/>
                      <a:pt x="3481" y="2910"/>
                    </a:cubicBezTo>
                    <a:cubicBezTo>
                      <a:pt x="3494" y="2884"/>
                      <a:pt x="3511" y="2871"/>
                      <a:pt x="3524" y="2858"/>
                    </a:cubicBezTo>
                    <a:cubicBezTo>
                      <a:pt x="3550" y="2816"/>
                      <a:pt x="3592" y="2777"/>
                      <a:pt x="3619" y="2734"/>
                    </a:cubicBezTo>
                    <a:cubicBezTo>
                      <a:pt x="3988" y="2376"/>
                      <a:pt x="4475" y="2189"/>
                      <a:pt x="4968" y="2189"/>
                    </a:cubicBezTo>
                    <a:cubicBezTo>
                      <a:pt x="5220" y="2189"/>
                      <a:pt x="5475" y="2238"/>
                      <a:pt x="5715" y="2339"/>
                    </a:cubicBezTo>
                    <a:lnTo>
                      <a:pt x="5715" y="3253"/>
                    </a:lnTo>
                    <a:cubicBezTo>
                      <a:pt x="5715" y="3417"/>
                      <a:pt x="5849" y="3551"/>
                      <a:pt x="6012" y="3551"/>
                    </a:cubicBezTo>
                    <a:cubicBezTo>
                      <a:pt x="6176" y="3551"/>
                      <a:pt x="6300" y="3417"/>
                      <a:pt x="6300" y="3253"/>
                    </a:cubicBezTo>
                    <a:lnTo>
                      <a:pt x="6300" y="2163"/>
                    </a:lnTo>
                    <a:lnTo>
                      <a:pt x="6300" y="1865"/>
                    </a:lnTo>
                    <a:lnTo>
                      <a:pt x="6300" y="1647"/>
                    </a:lnTo>
                    <a:cubicBezTo>
                      <a:pt x="6300" y="1062"/>
                      <a:pt x="6777" y="585"/>
                      <a:pt x="7361" y="585"/>
                    </a:cubicBezTo>
                    <a:close/>
                    <a:moveTo>
                      <a:pt x="7361" y="1"/>
                    </a:moveTo>
                    <a:cubicBezTo>
                      <a:pt x="6463" y="1"/>
                      <a:pt x="5715" y="735"/>
                      <a:pt x="5715" y="1647"/>
                    </a:cubicBezTo>
                    <a:lnTo>
                      <a:pt x="5715" y="1715"/>
                    </a:lnTo>
                    <a:cubicBezTo>
                      <a:pt x="5469" y="1638"/>
                      <a:pt x="5215" y="1600"/>
                      <a:pt x="4962" y="1600"/>
                    </a:cubicBezTo>
                    <a:cubicBezTo>
                      <a:pt x="4317" y="1600"/>
                      <a:pt x="3679" y="1847"/>
                      <a:pt x="3210" y="2326"/>
                    </a:cubicBezTo>
                    <a:cubicBezTo>
                      <a:pt x="3086" y="2450"/>
                      <a:pt x="2978" y="2571"/>
                      <a:pt x="2897" y="2708"/>
                    </a:cubicBezTo>
                    <a:cubicBezTo>
                      <a:pt x="2747" y="2910"/>
                      <a:pt x="2652" y="3142"/>
                      <a:pt x="2583" y="3374"/>
                    </a:cubicBezTo>
                    <a:cubicBezTo>
                      <a:pt x="2531" y="3580"/>
                      <a:pt x="2489" y="3782"/>
                      <a:pt x="2489" y="3988"/>
                    </a:cubicBezTo>
                    <a:cubicBezTo>
                      <a:pt x="2041" y="4165"/>
                      <a:pt x="1633" y="4423"/>
                      <a:pt x="1290" y="4762"/>
                    </a:cubicBezTo>
                    <a:cubicBezTo>
                      <a:pt x="705" y="5334"/>
                      <a:pt x="366" y="6111"/>
                      <a:pt x="310" y="6911"/>
                    </a:cubicBezTo>
                    <a:cubicBezTo>
                      <a:pt x="258" y="7633"/>
                      <a:pt x="434" y="8342"/>
                      <a:pt x="816" y="8952"/>
                    </a:cubicBezTo>
                    <a:cubicBezTo>
                      <a:pt x="679" y="9116"/>
                      <a:pt x="555" y="9279"/>
                      <a:pt x="447" y="9458"/>
                    </a:cubicBezTo>
                    <a:cubicBezTo>
                      <a:pt x="297" y="9687"/>
                      <a:pt x="176" y="9961"/>
                      <a:pt x="121" y="10259"/>
                    </a:cubicBezTo>
                    <a:cubicBezTo>
                      <a:pt x="39" y="10546"/>
                      <a:pt x="0" y="10846"/>
                      <a:pt x="0" y="11157"/>
                    </a:cubicBezTo>
                    <a:cubicBezTo>
                      <a:pt x="0" y="12084"/>
                      <a:pt x="379" y="12953"/>
                      <a:pt x="1032" y="13593"/>
                    </a:cubicBezTo>
                    <a:cubicBezTo>
                      <a:pt x="898" y="13851"/>
                      <a:pt x="816" y="14151"/>
                      <a:pt x="787" y="14465"/>
                    </a:cubicBezTo>
                    <a:cubicBezTo>
                      <a:pt x="774" y="14628"/>
                      <a:pt x="761" y="14791"/>
                      <a:pt x="761" y="14955"/>
                    </a:cubicBezTo>
                    <a:cubicBezTo>
                      <a:pt x="761" y="16369"/>
                      <a:pt x="1617" y="17607"/>
                      <a:pt x="2923" y="18113"/>
                    </a:cubicBezTo>
                    <a:cubicBezTo>
                      <a:pt x="2965" y="19390"/>
                      <a:pt x="3971" y="20438"/>
                      <a:pt x="5238" y="20520"/>
                    </a:cubicBezTo>
                    <a:cubicBezTo>
                      <a:pt x="5251" y="20520"/>
                      <a:pt x="5278" y="20520"/>
                      <a:pt x="5291" y="20533"/>
                    </a:cubicBezTo>
                    <a:cubicBezTo>
                      <a:pt x="5372" y="20533"/>
                      <a:pt x="5454" y="20546"/>
                      <a:pt x="5536" y="20546"/>
                    </a:cubicBezTo>
                    <a:cubicBezTo>
                      <a:pt x="5591" y="20546"/>
                      <a:pt x="5660" y="20546"/>
                      <a:pt x="5715" y="20533"/>
                    </a:cubicBezTo>
                    <a:lnTo>
                      <a:pt x="5715" y="20791"/>
                    </a:lnTo>
                    <a:cubicBezTo>
                      <a:pt x="5715" y="21705"/>
                      <a:pt x="6463" y="22440"/>
                      <a:pt x="7361" y="22440"/>
                    </a:cubicBezTo>
                    <a:cubicBezTo>
                      <a:pt x="8272" y="22440"/>
                      <a:pt x="9020" y="21705"/>
                      <a:pt x="9020" y="20791"/>
                    </a:cubicBezTo>
                    <a:lnTo>
                      <a:pt x="9020" y="14968"/>
                    </a:lnTo>
                    <a:cubicBezTo>
                      <a:pt x="9020" y="14955"/>
                      <a:pt x="9007" y="14955"/>
                      <a:pt x="9007" y="14942"/>
                    </a:cubicBezTo>
                    <a:cubicBezTo>
                      <a:pt x="9144" y="14697"/>
                      <a:pt x="9210" y="14422"/>
                      <a:pt x="9210" y="14138"/>
                    </a:cubicBezTo>
                    <a:cubicBezTo>
                      <a:pt x="9210" y="13498"/>
                      <a:pt x="8857" y="12927"/>
                      <a:pt x="8328" y="12626"/>
                    </a:cubicBezTo>
                    <a:cubicBezTo>
                      <a:pt x="8749" y="12300"/>
                      <a:pt x="9020" y="11797"/>
                      <a:pt x="9020" y="11238"/>
                    </a:cubicBezTo>
                    <a:lnTo>
                      <a:pt x="9020" y="1647"/>
                    </a:lnTo>
                    <a:cubicBezTo>
                      <a:pt x="9020" y="735"/>
                      <a:pt x="8272" y="1"/>
                      <a:pt x="7361" y="1"/>
                    </a:cubicBezTo>
                    <a:close/>
                  </a:path>
                </a:pathLst>
              </a:custGeom>
              <a:solidFill>
                <a:srgbClr val="64D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14"/>
            <p:cNvGrpSpPr/>
            <p:nvPr/>
          </p:nvGrpSpPr>
          <p:grpSpPr>
            <a:xfrm>
              <a:off x="4613761" y="1168350"/>
              <a:ext cx="1343070" cy="3275769"/>
              <a:chOff x="4613761" y="1168350"/>
              <a:chExt cx="1343070" cy="3275769"/>
            </a:xfrm>
          </p:grpSpPr>
          <p:sp>
            <p:nvSpPr>
              <p:cNvPr id="84" name="Google Shape;84;p14"/>
              <p:cNvSpPr/>
              <p:nvPr/>
            </p:nvSpPr>
            <p:spPr>
              <a:xfrm>
                <a:off x="4633905" y="1229876"/>
                <a:ext cx="1293926" cy="3153048"/>
              </a:xfrm>
              <a:custGeom>
                <a:rect b="b" l="l" r="r" t="t"/>
                <a:pathLst>
                  <a:path extrusionOk="0" h="19962" w="8192">
                    <a:moveTo>
                      <a:pt x="1647" y="0"/>
                    </a:moveTo>
                    <a:cubicBezTo>
                      <a:pt x="830" y="0"/>
                      <a:pt x="177" y="654"/>
                      <a:pt x="177" y="1457"/>
                    </a:cubicBezTo>
                    <a:lnTo>
                      <a:pt x="177" y="10000"/>
                    </a:lnTo>
                    <a:cubicBezTo>
                      <a:pt x="177" y="10314"/>
                      <a:pt x="272" y="10614"/>
                      <a:pt x="435" y="10859"/>
                    </a:cubicBezTo>
                    <a:lnTo>
                      <a:pt x="873" y="11499"/>
                    </a:lnTo>
                    <a:cubicBezTo>
                      <a:pt x="599" y="11783"/>
                      <a:pt x="1" y="12166"/>
                      <a:pt x="1" y="12587"/>
                    </a:cubicBezTo>
                    <a:cubicBezTo>
                      <a:pt x="1" y="12832"/>
                      <a:pt x="70" y="13077"/>
                      <a:pt x="177" y="13295"/>
                    </a:cubicBezTo>
                    <a:lnTo>
                      <a:pt x="177" y="13309"/>
                    </a:lnTo>
                    <a:lnTo>
                      <a:pt x="177" y="18491"/>
                    </a:lnTo>
                    <a:cubicBezTo>
                      <a:pt x="177" y="19308"/>
                      <a:pt x="830" y="19961"/>
                      <a:pt x="1647" y="19961"/>
                    </a:cubicBezTo>
                    <a:cubicBezTo>
                      <a:pt x="2450" y="19961"/>
                      <a:pt x="3104" y="19308"/>
                      <a:pt x="3104" y="18491"/>
                    </a:cubicBezTo>
                    <a:lnTo>
                      <a:pt x="3104" y="18276"/>
                    </a:lnTo>
                    <a:lnTo>
                      <a:pt x="3267" y="18276"/>
                    </a:lnTo>
                    <a:cubicBezTo>
                      <a:pt x="3348" y="18276"/>
                      <a:pt x="3417" y="18276"/>
                      <a:pt x="3486" y="18263"/>
                    </a:cubicBezTo>
                    <a:cubicBezTo>
                      <a:pt x="3499" y="18263"/>
                      <a:pt x="3512" y="18263"/>
                      <a:pt x="3525" y="18246"/>
                    </a:cubicBezTo>
                    <a:cubicBezTo>
                      <a:pt x="4655" y="18181"/>
                      <a:pt x="5566" y="17254"/>
                      <a:pt x="5595" y="16111"/>
                    </a:cubicBezTo>
                    <a:cubicBezTo>
                      <a:pt x="6751" y="15676"/>
                      <a:pt x="7525" y="14559"/>
                      <a:pt x="7525" y="13309"/>
                    </a:cubicBezTo>
                    <a:cubicBezTo>
                      <a:pt x="7525" y="13158"/>
                      <a:pt x="7512" y="13008"/>
                      <a:pt x="7486" y="12858"/>
                    </a:cubicBezTo>
                    <a:cubicBezTo>
                      <a:pt x="7473" y="12587"/>
                      <a:pt x="7392" y="12329"/>
                      <a:pt x="7267" y="12097"/>
                    </a:cubicBezTo>
                    <a:cubicBezTo>
                      <a:pt x="7865" y="11525"/>
                      <a:pt x="8192" y="10751"/>
                      <a:pt x="8192" y="9919"/>
                    </a:cubicBezTo>
                    <a:cubicBezTo>
                      <a:pt x="8192" y="9648"/>
                      <a:pt x="8166" y="9377"/>
                      <a:pt x="8084" y="9119"/>
                    </a:cubicBezTo>
                    <a:cubicBezTo>
                      <a:pt x="8045" y="8857"/>
                      <a:pt x="7934" y="8629"/>
                      <a:pt x="7800" y="8410"/>
                    </a:cubicBezTo>
                    <a:cubicBezTo>
                      <a:pt x="7702" y="8260"/>
                      <a:pt x="7594" y="8109"/>
                      <a:pt x="7473" y="7959"/>
                    </a:cubicBezTo>
                    <a:cubicBezTo>
                      <a:pt x="7813" y="7430"/>
                      <a:pt x="7976" y="6790"/>
                      <a:pt x="7921" y="6150"/>
                    </a:cubicBezTo>
                    <a:cubicBezTo>
                      <a:pt x="7865" y="5428"/>
                      <a:pt x="7568" y="4749"/>
                      <a:pt x="7049" y="4233"/>
                    </a:cubicBezTo>
                    <a:cubicBezTo>
                      <a:pt x="6751" y="3932"/>
                      <a:pt x="6382" y="3701"/>
                      <a:pt x="5987" y="3550"/>
                    </a:cubicBezTo>
                    <a:cubicBezTo>
                      <a:pt x="5974" y="3361"/>
                      <a:pt x="5948" y="3185"/>
                      <a:pt x="5893" y="3008"/>
                    </a:cubicBezTo>
                    <a:cubicBezTo>
                      <a:pt x="5840" y="2789"/>
                      <a:pt x="5742" y="2600"/>
                      <a:pt x="5621" y="2407"/>
                    </a:cubicBezTo>
                    <a:cubicBezTo>
                      <a:pt x="5540" y="2286"/>
                      <a:pt x="5445" y="2179"/>
                      <a:pt x="5334" y="2068"/>
                    </a:cubicBezTo>
                    <a:cubicBezTo>
                      <a:pt x="4913" y="1646"/>
                      <a:pt x="4344" y="1424"/>
                      <a:pt x="3768" y="1424"/>
                    </a:cubicBezTo>
                    <a:cubicBezTo>
                      <a:pt x="3545" y="1424"/>
                      <a:pt x="3321" y="1457"/>
                      <a:pt x="3104" y="1525"/>
                    </a:cubicBezTo>
                    <a:lnTo>
                      <a:pt x="3104" y="1457"/>
                    </a:lnTo>
                    <a:cubicBezTo>
                      <a:pt x="3104" y="654"/>
                      <a:pt x="2450" y="0"/>
                      <a:pt x="16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4613761" y="1168350"/>
                <a:ext cx="1343070" cy="3275769"/>
              </a:xfrm>
              <a:custGeom>
                <a:rect b="b" l="l" r="r" t="t"/>
                <a:pathLst>
                  <a:path extrusionOk="0" h="22441" w="9201">
                    <a:moveTo>
                      <a:pt x="1839" y="585"/>
                    </a:moveTo>
                    <a:cubicBezTo>
                      <a:pt x="2424" y="585"/>
                      <a:pt x="2901" y="1062"/>
                      <a:pt x="2901" y="1647"/>
                    </a:cubicBezTo>
                    <a:lnTo>
                      <a:pt x="2901" y="1865"/>
                    </a:lnTo>
                    <a:lnTo>
                      <a:pt x="2901" y="2163"/>
                    </a:lnTo>
                    <a:lnTo>
                      <a:pt x="2901" y="3253"/>
                    </a:lnTo>
                    <a:cubicBezTo>
                      <a:pt x="2901" y="3417"/>
                      <a:pt x="3021" y="3551"/>
                      <a:pt x="3185" y="3551"/>
                    </a:cubicBezTo>
                    <a:cubicBezTo>
                      <a:pt x="3348" y="3551"/>
                      <a:pt x="3485" y="3417"/>
                      <a:pt x="3485" y="3253"/>
                    </a:cubicBezTo>
                    <a:lnTo>
                      <a:pt x="3485" y="2339"/>
                    </a:lnTo>
                    <a:cubicBezTo>
                      <a:pt x="3726" y="2238"/>
                      <a:pt x="3980" y="2189"/>
                      <a:pt x="4233" y="2189"/>
                    </a:cubicBezTo>
                    <a:cubicBezTo>
                      <a:pt x="4725" y="2189"/>
                      <a:pt x="5213" y="2376"/>
                      <a:pt x="5582" y="2734"/>
                    </a:cubicBezTo>
                    <a:cubicBezTo>
                      <a:pt x="5608" y="2777"/>
                      <a:pt x="5647" y="2816"/>
                      <a:pt x="5676" y="2858"/>
                    </a:cubicBezTo>
                    <a:cubicBezTo>
                      <a:pt x="5690" y="2871"/>
                      <a:pt x="5703" y="2884"/>
                      <a:pt x="5716" y="2910"/>
                    </a:cubicBezTo>
                    <a:cubicBezTo>
                      <a:pt x="5758" y="2953"/>
                      <a:pt x="5797" y="3008"/>
                      <a:pt x="5840" y="3061"/>
                    </a:cubicBezTo>
                    <a:cubicBezTo>
                      <a:pt x="5921" y="3185"/>
                      <a:pt x="5990" y="3335"/>
                      <a:pt x="6029" y="3482"/>
                    </a:cubicBezTo>
                    <a:cubicBezTo>
                      <a:pt x="6206" y="4070"/>
                      <a:pt x="6042" y="4723"/>
                      <a:pt x="5552" y="5144"/>
                    </a:cubicBezTo>
                    <a:cubicBezTo>
                      <a:pt x="5432" y="5252"/>
                      <a:pt x="5418" y="5428"/>
                      <a:pt x="5526" y="5553"/>
                    </a:cubicBezTo>
                    <a:cubicBezTo>
                      <a:pt x="5582" y="5621"/>
                      <a:pt x="5663" y="5660"/>
                      <a:pt x="5745" y="5660"/>
                    </a:cubicBezTo>
                    <a:cubicBezTo>
                      <a:pt x="5810" y="5660"/>
                      <a:pt x="5879" y="5634"/>
                      <a:pt x="5934" y="5592"/>
                    </a:cubicBezTo>
                    <a:cubicBezTo>
                      <a:pt x="6261" y="5321"/>
                      <a:pt x="6480" y="4968"/>
                      <a:pt x="6601" y="4586"/>
                    </a:cubicBezTo>
                    <a:cubicBezTo>
                      <a:pt x="6927" y="4723"/>
                      <a:pt x="7241" y="4925"/>
                      <a:pt x="7499" y="5183"/>
                    </a:cubicBezTo>
                    <a:cubicBezTo>
                      <a:pt x="8439" y="6124"/>
                      <a:pt x="8573" y="7607"/>
                      <a:pt x="7852" y="8694"/>
                    </a:cubicBezTo>
                    <a:cubicBezTo>
                      <a:pt x="7566" y="8573"/>
                      <a:pt x="7253" y="8507"/>
                      <a:pt x="6928" y="8507"/>
                    </a:cubicBezTo>
                    <a:cubicBezTo>
                      <a:pt x="6851" y="8507"/>
                      <a:pt x="6773" y="8510"/>
                      <a:pt x="6695" y="8518"/>
                    </a:cubicBezTo>
                    <a:cubicBezTo>
                      <a:pt x="6532" y="8544"/>
                      <a:pt x="6411" y="8681"/>
                      <a:pt x="6437" y="8844"/>
                    </a:cubicBezTo>
                    <a:cubicBezTo>
                      <a:pt x="6450" y="8999"/>
                      <a:pt x="6585" y="9104"/>
                      <a:pt x="6737" y="9104"/>
                    </a:cubicBezTo>
                    <a:cubicBezTo>
                      <a:pt x="6746" y="9104"/>
                      <a:pt x="6755" y="9103"/>
                      <a:pt x="6764" y="9102"/>
                    </a:cubicBezTo>
                    <a:cubicBezTo>
                      <a:pt x="6825" y="9095"/>
                      <a:pt x="6886" y="9092"/>
                      <a:pt x="6947" y="9092"/>
                    </a:cubicBezTo>
                    <a:cubicBezTo>
                      <a:pt x="7474" y="9092"/>
                      <a:pt x="7954" y="9354"/>
                      <a:pt x="8247" y="9756"/>
                    </a:cubicBezTo>
                    <a:cubicBezTo>
                      <a:pt x="8358" y="9961"/>
                      <a:pt x="8452" y="10177"/>
                      <a:pt x="8521" y="10409"/>
                    </a:cubicBezTo>
                    <a:cubicBezTo>
                      <a:pt x="8521" y="10438"/>
                      <a:pt x="8521" y="10464"/>
                      <a:pt x="8534" y="10490"/>
                    </a:cubicBezTo>
                    <a:cubicBezTo>
                      <a:pt x="8534" y="10533"/>
                      <a:pt x="8547" y="10559"/>
                      <a:pt x="8560" y="10601"/>
                    </a:cubicBezTo>
                    <a:cubicBezTo>
                      <a:pt x="8603" y="10778"/>
                      <a:pt x="8616" y="10967"/>
                      <a:pt x="8616" y="11157"/>
                    </a:cubicBezTo>
                    <a:cubicBezTo>
                      <a:pt x="8616" y="11891"/>
                      <a:pt x="8328" y="12587"/>
                      <a:pt x="7812" y="13103"/>
                    </a:cubicBezTo>
                    <a:cubicBezTo>
                      <a:pt x="7430" y="12695"/>
                      <a:pt x="6888" y="12437"/>
                      <a:pt x="6274" y="12424"/>
                    </a:cubicBezTo>
                    <a:cubicBezTo>
                      <a:pt x="6111" y="12424"/>
                      <a:pt x="5974" y="12561"/>
                      <a:pt x="5974" y="12724"/>
                    </a:cubicBezTo>
                    <a:cubicBezTo>
                      <a:pt x="5974" y="12871"/>
                      <a:pt x="6098" y="13008"/>
                      <a:pt x="6261" y="13008"/>
                    </a:cubicBezTo>
                    <a:cubicBezTo>
                      <a:pt x="6833" y="13021"/>
                      <a:pt x="7336" y="13335"/>
                      <a:pt x="7607" y="13799"/>
                    </a:cubicBezTo>
                    <a:cubicBezTo>
                      <a:pt x="7718" y="14031"/>
                      <a:pt x="7786" y="14275"/>
                      <a:pt x="7825" y="14520"/>
                    </a:cubicBezTo>
                    <a:lnTo>
                      <a:pt x="7825" y="14628"/>
                    </a:lnTo>
                    <a:cubicBezTo>
                      <a:pt x="7825" y="14667"/>
                      <a:pt x="7838" y="14710"/>
                      <a:pt x="7852" y="14749"/>
                    </a:cubicBezTo>
                    <a:lnTo>
                      <a:pt x="7852" y="14955"/>
                    </a:lnTo>
                    <a:cubicBezTo>
                      <a:pt x="7852" y="16055"/>
                      <a:pt x="7228" y="17022"/>
                      <a:pt x="6261" y="17486"/>
                    </a:cubicBezTo>
                    <a:cubicBezTo>
                      <a:pt x="6137" y="16656"/>
                      <a:pt x="5526" y="15948"/>
                      <a:pt x="4667" y="15716"/>
                    </a:cubicBezTo>
                    <a:cubicBezTo>
                      <a:pt x="4643" y="15710"/>
                      <a:pt x="4618" y="15707"/>
                      <a:pt x="4594" y="15707"/>
                    </a:cubicBezTo>
                    <a:cubicBezTo>
                      <a:pt x="4462" y="15707"/>
                      <a:pt x="4351" y="15796"/>
                      <a:pt x="4315" y="15935"/>
                    </a:cubicBezTo>
                    <a:cubicBezTo>
                      <a:pt x="4275" y="16085"/>
                      <a:pt x="4370" y="16248"/>
                      <a:pt x="4520" y="16287"/>
                    </a:cubicBezTo>
                    <a:cubicBezTo>
                      <a:pt x="5226" y="16464"/>
                      <a:pt x="5690" y="17104"/>
                      <a:pt x="5703" y="17799"/>
                    </a:cubicBezTo>
                    <a:cubicBezTo>
                      <a:pt x="5690" y="17839"/>
                      <a:pt x="5690" y="17881"/>
                      <a:pt x="5690" y="17920"/>
                    </a:cubicBezTo>
                    <a:lnTo>
                      <a:pt x="5690" y="18044"/>
                    </a:lnTo>
                    <a:lnTo>
                      <a:pt x="5690" y="18057"/>
                    </a:lnTo>
                    <a:cubicBezTo>
                      <a:pt x="5676" y="18113"/>
                      <a:pt x="5676" y="18165"/>
                      <a:pt x="5647" y="18221"/>
                    </a:cubicBezTo>
                    <a:cubicBezTo>
                      <a:pt x="5634" y="18276"/>
                      <a:pt x="5647" y="18328"/>
                      <a:pt x="5663" y="18384"/>
                    </a:cubicBezTo>
                    <a:cubicBezTo>
                      <a:pt x="5500" y="19269"/>
                      <a:pt x="4723" y="19935"/>
                      <a:pt x="3799" y="19935"/>
                    </a:cubicBezTo>
                    <a:cubicBezTo>
                      <a:pt x="3622" y="19935"/>
                      <a:pt x="3443" y="19909"/>
                      <a:pt x="3266" y="19867"/>
                    </a:cubicBezTo>
                    <a:cubicBezTo>
                      <a:pt x="3240" y="19854"/>
                      <a:pt x="3214" y="19854"/>
                      <a:pt x="3185" y="19854"/>
                    </a:cubicBezTo>
                    <a:cubicBezTo>
                      <a:pt x="2858" y="19690"/>
                      <a:pt x="2600" y="19377"/>
                      <a:pt x="2545" y="18982"/>
                    </a:cubicBezTo>
                    <a:cubicBezTo>
                      <a:pt x="2521" y="18845"/>
                      <a:pt x="2395" y="18733"/>
                      <a:pt x="2259" y="18733"/>
                    </a:cubicBezTo>
                    <a:cubicBezTo>
                      <a:pt x="2246" y="18733"/>
                      <a:pt x="2232" y="18734"/>
                      <a:pt x="2218" y="18737"/>
                    </a:cubicBezTo>
                    <a:cubicBezTo>
                      <a:pt x="2055" y="18766"/>
                      <a:pt x="1947" y="18913"/>
                      <a:pt x="1960" y="19076"/>
                    </a:cubicBezTo>
                    <a:cubicBezTo>
                      <a:pt x="2042" y="19648"/>
                      <a:pt x="2411" y="20112"/>
                      <a:pt x="2901" y="20356"/>
                    </a:cubicBezTo>
                    <a:lnTo>
                      <a:pt x="2901" y="20791"/>
                    </a:lnTo>
                    <a:cubicBezTo>
                      <a:pt x="2901" y="21379"/>
                      <a:pt x="2424" y="21852"/>
                      <a:pt x="1839" y="21852"/>
                    </a:cubicBezTo>
                    <a:cubicBezTo>
                      <a:pt x="1255" y="21852"/>
                      <a:pt x="778" y="21379"/>
                      <a:pt x="778" y="20791"/>
                    </a:cubicBezTo>
                    <a:lnTo>
                      <a:pt x="778" y="17567"/>
                    </a:lnTo>
                    <a:cubicBezTo>
                      <a:pt x="1075" y="17839"/>
                      <a:pt x="1483" y="18002"/>
                      <a:pt x="1921" y="18002"/>
                    </a:cubicBezTo>
                    <a:cubicBezTo>
                      <a:pt x="2260" y="18002"/>
                      <a:pt x="2574" y="17907"/>
                      <a:pt x="2845" y="17744"/>
                    </a:cubicBezTo>
                    <a:cubicBezTo>
                      <a:pt x="2974" y="17690"/>
                      <a:pt x="3110" y="17663"/>
                      <a:pt x="3248" y="17663"/>
                    </a:cubicBezTo>
                    <a:cubicBezTo>
                      <a:pt x="3386" y="17663"/>
                      <a:pt x="3526" y="17690"/>
                      <a:pt x="3661" y="17744"/>
                    </a:cubicBezTo>
                    <a:cubicBezTo>
                      <a:pt x="3949" y="17852"/>
                      <a:pt x="4164" y="18070"/>
                      <a:pt x="4288" y="18341"/>
                    </a:cubicBezTo>
                    <a:cubicBezTo>
                      <a:pt x="4328" y="18452"/>
                      <a:pt x="4439" y="18521"/>
                      <a:pt x="4560" y="18521"/>
                    </a:cubicBezTo>
                    <a:cubicBezTo>
                      <a:pt x="4586" y="18521"/>
                      <a:pt x="4628" y="18505"/>
                      <a:pt x="4667" y="18492"/>
                    </a:cubicBezTo>
                    <a:cubicBezTo>
                      <a:pt x="4818" y="18423"/>
                      <a:pt x="4886" y="18260"/>
                      <a:pt x="4818" y="18113"/>
                    </a:cubicBezTo>
                    <a:cubicBezTo>
                      <a:pt x="4641" y="17688"/>
                      <a:pt x="4302" y="17362"/>
                      <a:pt x="3880" y="17198"/>
                    </a:cubicBezTo>
                    <a:cubicBezTo>
                      <a:pt x="3743" y="17133"/>
                      <a:pt x="3593" y="17104"/>
                      <a:pt x="3443" y="17091"/>
                    </a:cubicBezTo>
                    <a:cubicBezTo>
                      <a:pt x="3580" y="16846"/>
                      <a:pt x="3648" y="16562"/>
                      <a:pt x="3648" y="16274"/>
                    </a:cubicBezTo>
                    <a:lnTo>
                      <a:pt x="3648" y="15036"/>
                    </a:lnTo>
                    <a:cubicBezTo>
                      <a:pt x="3648" y="14873"/>
                      <a:pt x="3511" y="14736"/>
                      <a:pt x="3348" y="14736"/>
                    </a:cubicBezTo>
                    <a:cubicBezTo>
                      <a:pt x="3185" y="14736"/>
                      <a:pt x="3064" y="14873"/>
                      <a:pt x="3064" y="15036"/>
                    </a:cubicBezTo>
                    <a:lnTo>
                      <a:pt x="3064" y="16274"/>
                    </a:lnTo>
                    <a:cubicBezTo>
                      <a:pt x="3064" y="16656"/>
                      <a:pt x="2858" y="17009"/>
                      <a:pt x="2574" y="17215"/>
                    </a:cubicBezTo>
                    <a:lnTo>
                      <a:pt x="2561" y="17215"/>
                    </a:lnTo>
                    <a:cubicBezTo>
                      <a:pt x="2531" y="17228"/>
                      <a:pt x="2505" y="17241"/>
                      <a:pt x="2479" y="17267"/>
                    </a:cubicBezTo>
                    <a:cubicBezTo>
                      <a:pt x="2316" y="17362"/>
                      <a:pt x="2123" y="17417"/>
                      <a:pt x="1921" y="17417"/>
                    </a:cubicBezTo>
                    <a:cubicBezTo>
                      <a:pt x="1281" y="17417"/>
                      <a:pt x="778" y="16901"/>
                      <a:pt x="778" y="16274"/>
                    </a:cubicBezTo>
                    <a:lnTo>
                      <a:pt x="778" y="15595"/>
                    </a:lnTo>
                    <a:cubicBezTo>
                      <a:pt x="1049" y="15784"/>
                      <a:pt x="1388" y="15892"/>
                      <a:pt x="1757" y="15892"/>
                    </a:cubicBezTo>
                    <a:cubicBezTo>
                      <a:pt x="1908" y="15892"/>
                      <a:pt x="2042" y="15771"/>
                      <a:pt x="2042" y="15608"/>
                    </a:cubicBezTo>
                    <a:cubicBezTo>
                      <a:pt x="2042" y="15445"/>
                      <a:pt x="1908" y="15307"/>
                      <a:pt x="1757" y="15307"/>
                    </a:cubicBezTo>
                    <a:cubicBezTo>
                      <a:pt x="1104" y="15307"/>
                      <a:pt x="585" y="14791"/>
                      <a:pt x="585" y="14138"/>
                    </a:cubicBezTo>
                    <a:cubicBezTo>
                      <a:pt x="585" y="13498"/>
                      <a:pt x="1104" y="12969"/>
                      <a:pt x="1757" y="12969"/>
                    </a:cubicBezTo>
                    <a:lnTo>
                      <a:pt x="1921" y="12969"/>
                    </a:lnTo>
                    <a:cubicBezTo>
                      <a:pt x="2871" y="12969"/>
                      <a:pt x="3648" y="12192"/>
                      <a:pt x="3648" y="11238"/>
                    </a:cubicBezTo>
                    <a:lnTo>
                      <a:pt x="3648" y="10340"/>
                    </a:lnTo>
                    <a:cubicBezTo>
                      <a:pt x="4831" y="10206"/>
                      <a:pt x="5758" y="9197"/>
                      <a:pt x="5758" y="7989"/>
                    </a:cubicBezTo>
                    <a:cubicBezTo>
                      <a:pt x="5758" y="6682"/>
                      <a:pt x="4710" y="5634"/>
                      <a:pt x="3417" y="5621"/>
                    </a:cubicBezTo>
                    <a:cubicBezTo>
                      <a:pt x="3159" y="5089"/>
                      <a:pt x="2613" y="4707"/>
                      <a:pt x="1973" y="4707"/>
                    </a:cubicBezTo>
                    <a:cubicBezTo>
                      <a:pt x="1810" y="4707"/>
                      <a:pt x="1689" y="4844"/>
                      <a:pt x="1689" y="5007"/>
                    </a:cubicBezTo>
                    <a:cubicBezTo>
                      <a:pt x="1689" y="5170"/>
                      <a:pt x="1810" y="5308"/>
                      <a:pt x="1973" y="5308"/>
                    </a:cubicBezTo>
                    <a:cubicBezTo>
                      <a:pt x="2531" y="5308"/>
                      <a:pt x="2982" y="5755"/>
                      <a:pt x="2982" y="6313"/>
                    </a:cubicBezTo>
                    <a:cubicBezTo>
                      <a:pt x="2982" y="6872"/>
                      <a:pt x="2531" y="7319"/>
                      <a:pt x="1973" y="7319"/>
                    </a:cubicBezTo>
                    <a:cubicBezTo>
                      <a:pt x="1810" y="7319"/>
                      <a:pt x="1689" y="7456"/>
                      <a:pt x="1689" y="7620"/>
                    </a:cubicBezTo>
                    <a:cubicBezTo>
                      <a:pt x="1689" y="7783"/>
                      <a:pt x="1810" y="7907"/>
                      <a:pt x="1973" y="7907"/>
                    </a:cubicBezTo>
                    <a:cubicBezTo>
                      <a:pt x="2858" y="7907"/>
                      <a:pt x="3580" y="7198"/>
                      <a:pt x="3580" y="6313"/>
                    </a:cubicBezTo>
                    <a:cubicBezTo>
                      <a:pt x="3580" y="6274"/>
                      <a:pt x="3567" y="6245"/>
                      <a:pt x="3567" y="6219"/>
                    </a:cubicBezTo>
                    <a:lnTo>
                      <a:pt x="3567" y="6219"/>
                    </a:lnTo>
                    <a:cubicBezTo>
                      <a:pt x="4465" y="6300"/>
                      <a:pt x="5174" y="7061"/>
                      <a:pt x="5174" y="7989"/>
                    </a:cubicBezTo>
                    <a:cubicBezTo>
                      <a:pt x="5174" y="8844"/>
                      <a:pt x="4560" y="9566"/>
                      <a:pt x="3730" y="9729"/>
                    </a:cubicBezTo>
                    <a:lnTo>
                      <a:pt x="3635" y="9729"/>
                    </a:lnTo>
                    <a:cubicBezTo>
                      <a:pt x="3551" y="9748"/>
                      <a:pt x="3467" y="9757"/>
                      <a:pt x="3384" y="9757"/>
                    </a:cubicBezTo>
                    <a:cubicBezTo>
                      <a:pt x="2860" y="9757"/>
                      <a:pt x="2379" y="9399"/>
                      <a:pt x="2260" y="8858"/>
                    </a:cubicBezTo>
                    <a:cubicBezTo>
                      <a:pt x="2238" y="8721"/>
                      <a:pt x="2120" y="8632"/>
                      <a:pt x="1986" y="8632"/>
                    </a:cubicBezTo>
                    <a:cubicBezTo>
                      <a:pt x="1960" y="8632"/>
                      <a:pt x="1934" y="8635"/>
                      <a:pt x="1908" y="8642"/>
                    </a:cubicBezTo>
                    <a:cubicBezTo>
                      <a:pt x="1757" y="8668"/>
                      <a:pt x="1646" y="8831"/>
                      <a:pt x="1689" y="8982"/>
                    </a:cubicBezTo>
                    <a:cubicBezTo>
                      <a:pt x="1839" y="9687"/>
                      <a:pt x="2398" y="10193"/>
                      <a:pt x="3064" y="10314"/>
                    </a:cubicBezTo>
                    <a:lnTo>
                      <a:pt x="3064" y="11238"/>
                    </a:lnTo>
                    <a:cubicBezTo>
                      <a:pt x="3064" y="11865"/>
                      <a:pt x="2545" y="12381"/>
                      <a:pt x="1921" y="12381"/>
                    </a:cubicBezTo>
                    <a:cubicBezTo>
                      <a:pt x="1281" y="12381"/>
                      <a:pt x="778" y="11865"/>
                      <a:pt x="778" y="11238"/>
                    </a:cubicBezTo>
                    <a:lnTo>
                      <a:pt x="778" y="1647"/>
                    </a:lnTo>
                    <a:cubicBezTo>
                      <a:pt x="778" y="1062"/>
                      <a:pt x="1255" y="585"/>
                      <a:pt x="1839" y="585"/>
                    </a:cubicBezTo>
                    <a:close/>
                    <a:moveTo>
                      <a:pt x="1839" y="1"/>
                    </a:moveTo>
                    <a:cubicBezTo>
                      <a:pt x="928" y="1"/>
                      <a:pt x="193" y="735"/>
                      <a:pt x="193" y="1647"/>
                    </a:cubicBezTo>
                    <a:lnTo>
                      <a:pt x="193" y="11238"/>
                    </a:lnTo>
                    <a:cubicBezTo>
                      <a:pt x="193" y="11797"/>
                      <a:pt x="451" y="12300"/>
                      <a:pt x="872" y="12626"/>
                    </a:cubicBezTo>
                    <a:cubicBezTo>
                      <a:pt x="356" y="12927"/>
                      <a:pt x="0" y="13498"/>
                      <a:pt x="0" y="14138"/>
                    </a:cubicBezTo>
                    <a:cubicBezTo>
                      <a:pt x="0" y="14422"/>
                      <a:pt x="69" y="14697"/>
                      <a:pt x="193" y="14942"/>
                    </a:cubicBezTo>
                    <a:lnTo>
                      <a:pt x="193" y="14968"/>
                    </a:lnTo>
                    <a:lnTo>
                      <a:pt x="193" y="20791"/>
                    </a:lnTo>
                    <a:cubicBezTo>
                      <a:pt x="193" y="21705"/>
                      <a:pt x="928" y="22440"/>
                      <a:pt x="1839" y="22440"/>
                    </a:cubicBezTo>
                    <a:cubicBezTo>
                      <a:pt x="2750" y="22440"/>
                      <a:pt x="3485" y="21705"/>
                      <a:pt x="3485" y="20791"/>
                    </a:cubicBezTo>
                    <a:lnTo>
                      <a:pt x="3485" y="20533"/>
                    </a:lnTo>
                    <a:cubicBezTo>
                      <a:pt x="3541" y="20546"/>
                      <a:pt x="3606" y="20546"/>
                      <a:pt x="3661" y="20546"/>
                    </a:cubicBezTo>
                    <a:cubicBezTo>
                      <a:pt x="3743" y="20546"/>
                      <a:pt x="3825" y="20533"/>
                      <a:pt x="3906" y="20533"/>
                    </a:cubicBezTo>
                    <a:cubicBezTo>
                      <a:pt x="3933" y="20520"/>
                      <a:pt x="3949" y="20520"/>
                      <a:pt x="3962" y="20520"/>
                    </a:cubicBezTo>
                    <a:cubicBezTo>
                      <a:pt x="5226" y="20438"/>
                      <a:pt x="6235" y="19390"/>
                      <a:pt x="6274" y="18113"/>
                    </a:cubicBezTo>
                    <a:cubicBezTo>
                      <a:pt x="7580" y="17607"/>
                      <a:pt x="8452" y="16369"/>
                      <a:pt x="8452" y="14955"/>
                    </a:cubicBezTo>
                    <a:cubicBezTo>
                      <a:pt x="8452" y="14791"/>
                      <a:pt x="8439" y="14628"/>
                      <a:pt x="8410" y="14465"/>
                    </a:cubicBezTo>
                    <a:cubicBezTo>
                      <a:pt x="8384" y="14151"/>
                      <a:pt x="8302" y="13851"/>
                      <a:pt x="8165" y="13593"/>
                    </a:cubicBezTo>
                    <a:cubicBezTo>
                      <a:pt x="8831" y="12953"/>
                      <a:pt x="9200" y="12084"/>
                      <a:pt x="9200" y="11157"/>
                    </a:cubicBezTo>
                    <a:cubicBezTo>
                      <a:pt x="9200" y="10846"/>
                      <a:pt x="9158" y="10546"/>
                      <a:pt x="9076" y="10259"/>
                    </a:cubicBezTo>
                    <a:cubicBezTo>
                      <a:pt x="9024" y="9961"/>
                      <a:pt x="8913" y="9687"/>
                      <a:pt x="8750" y="9458"/>
                    </a:cubicBezTo>
                    <a:cubicBezTo>
                      <a:pt x="8642" y="9279"/>
                      <a:pt x="8521" y="9116"/>
                      <a:pt x="8384" y="8952"/>
                    </a:cubicBezTo>
                    <a:cubicBezTo>
                      <a:pt x="8766" y="8342"/>
                      <a:pt x="8942" y="7633"/>
                      <a:pt x="8900" y="6911"/>
                    </a:cubicBezTo>
                    <a:cubicBezTo>
                      <a:pt x="8831" y="6111"/>
                      <a:pt x="8492" y="5334"/>
                      <a:pt x="7920" y="4762"/>
                    </a:cubicBezTo>
                    <a:cubicBezTo>
                      <a:pt x="7580" y="4423"/>
                      <a:pt x="7159" y="4165"/>
                      <a:pt x="6725" y="3988"/>
                    </a:cubicBezTo>
                    <a:cubicBezTo>
                      <a:pt x="6708" y="3782"/>
                      <a:pt x="6682" y="3580"/>
                      <a:pt x="6614" y="3374"/>
                    </a:cubicBezTo>
                    <a:cubicBezTo>
                      <a:pt x="6562" y="3142"/>
                      <a:pt x="6450" y="2910"/>
                      <a:pt x="6300" y="2708"/>
                    </a:cubicBezTo>
                    <a:cubicBezTo>
                      <a:pt x="6219" y="2571"/>
                      <a:pt x="6111" y="2437"/>
                      <a:pt x="5990" y="2326"/>
                    </a:cubicBezTo>
                    <a:cubicBezTo>
                      <a:pt x="5521" y="1847"/>
                      <a:pt x="4883" y="1600"/>
                      <a:pt x="4238" y="1600"/>
                    </a:cubicBezTo>
                    <a:cubicBezTo>
                      <a:pt x="3985" y="1600"/>
                      <a:pt x="3731" y="1638"/>
                      <a:pt x="3485" y="1715"/>
                    </a:cubicBezTo>
                    <a:lnTo>
                      <a:pt x="3485" y="1647"/>
                    </a:lnTo>
                    <a:cubicBezTo>
                      <a:pt x="3485" y="735"/>
                      <a:pt x="2750" y="1"/>
                      <a:pt x="18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4"/>
            <p:cNvSpPr/>
            <p:nvPr/>
          </p:nvSpPr>
          <p:spPr>
            <a:xfrm>
              <a:off x="5008901" y="2671843"/>
              <a:ext cx="703283" cy="681400"/>
            </a:xfrm>
            <a:custGeom>
              <a:rect b="b" l="l" r="r" t="t"/>
              <a:pathLst>
                <a:path extrusionOk="0" h="4668" w="4818">
                  <a:moveTo>
                    <a:pt x="4478" y="1"/>
                  </a:moveTo>
                  <a:cubicBezTo>
                    <a:pt x="3009" y="1"/>
                    <a:pt x="1797" y="1144"/>
                    <a:pt x="1689" y="2601"/>
                  </a:cubicBezTo>
                  <a:cubicBezTo>
                    <a:pt x="1566" y="2583"/>
                    <a:pt x="1442" y="2575"/>
                    <a:pt x="1317" y="2575"/>
                  </a:cubicBezTo>
                  <a:cubicBezTo>
                    <a:pt x="944" y="2575"/>
                    <a:pt x="567" y="2651"/>
                    <a:pt x="220" y="2803"/>
                  </a:cubicBezTo>
                  <a:cubicBezTo>
                    <a:pt x="69" y="2872"/>
                    <a:pt x="1" y="3048"/>
                    <a:pt x="56" y="3198"/>
                  </a:cubicBezTo>
                  <a:cubicBezTo>
                    <a:pt x="107" y="3309"/>
                    <a:pt x="216" y="3375"/>
                    <a:pt x="329" y="3375"/>
                  </a:cubicBezTo>
                  <a:cubicBezTo>
                    <a:pt x="370" y="3375"/>
                    <a:pt x="412" y="3367"/>
                    <a:pt x="452" y="3348"/>
                  </a:cubicBezTo>
                  <a:cubicBezTo>
                    <a:pt x="736" y="3227"/>
                    <a:pt x="1035" y="3166"/>
                    <a:pt x="1333" y="3166"/>
                  </a:cubicBezTo>
                  <a:cubicBezTo>
                    <a:pt x="1606" y="3166"/>
                    <a:pt x="1879" y="3218"/>
                    <a:pt x="2140" y="3322"/>
                  </a:cubicBezTo>
                  <a:cubicBezTo>
                    <a:pt x="2682" y="3538"/>
                    <a:pt x="3120" y="3959"/>
                    <a:pt x="3348" y="4491"/>
                  </a:cubicBezTo>
                  <a:cubicBezTo>
                    <a:pt x="3404" y="4612"/>
                    <a:pt x="3512" y="4668"/>
                    <a:pt x="3623" y="4668"/>
                  </a:cubicBezTo>
                  <a:cubicBezTo>
                    <a:pt x="3662" y="4668"/>
                    <a:pt x="3704" y="4668"/>
                    <a:pt x="3743" y="4655"/>
                  </a:cubicBezTo>
                  <a:cubicBezTo>
                    <a:pt x="3894" y="4586"/>
                    <a:pt x="3962" y="4410"/>
                    <a:pt x="3894" y="4260"/>
                  </a:cubicBezTo>
                  <a:cubicBezTo>
                    <a:pt x="3593" y="3580"/>
                    <a:pt x="3051" y="3048"/>
                    <a:pt x="2355" y="2777"/>
                  </a:cubicBezTo>
                  <a:cubicBezTo>
                    <a:pt x="2329" y="2764"/>
                    <a:pt x="2303" y="2751"/>
                    <a:pt x="2274" y="2751"/>
                  </a:cubicBezTo>
                  <a:cubicBezTo>
                    <a:pt x="2303" y="1539"/>
                    <a:pt x="3283" y="586"/>
                    <a:pt x="4478" y="586"/>
                  </a:cubicBezTo>
                  <a:lnTo>
                    <a:pt x="4521" y="586"/>
                  </a:lnTo>
                  <a:cubicBezTo>
                    <a:pt x="4684" y="586"/>
                    <a:pt x="4818" y="448"/>
                    <a:pt x="4818" y="285"/>
                  </a:cubicBezTo>
                  <a:cubicBezTo>
                    <a:pt x="4818" y="138"/>
                    <a:pt x="4684" y="1"/>
                    <a:pt x="4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flipH="1">
              <a:off x="3520476" y="2671843"/>
              <a:ext cx="703283" cy="681400"/>
            </a:xfrm>
            <a:custGeom>
              <a:rect b="b" l="l" r="r" t="t"/>
              <a:pathLst>
                <a:path extrusionOk="0" h="4668" w="4818">
                  <a:moveTo>
                    <a:pt x="4478" y="1"/>
                  </a:moveTo>
                  <a:cubicBezTo>
                    <a:pt x="3009" y="1"/>
                    <a:pt x="1797" y="1144"/>
                    <a:pt x="1689" y="2601"/>
                  </a:cubicBezTo>
                  <a:cubicBezTo>
                    <a:pt x="1566" y="2583"/>
                    <a:pt x="1442" y="2575"/>
                    <a:pt x="1317" y="2575"/>
                  </a:cubicBezTo>
                  <a:cubicBezTo>
                    <a:pt x="944" y="2575"/>
                    <a:pt x="567" y="2651"/>
                    <a:pt x="220" y="2803"/>
                  </a:cubicBezTo>
                  <a:cubicBezTo>
                    <a:pt x="69" y="2872"/>
                    <a:pt x="1" y="3048"/>
                    <a:pt x="56" y="3198"/>
                  </a:cubicBezTo>
                  <a:cubicBezTo>
                    <a:pt x="107" y="3309"/>
                    <a:pt x="216" y="3375"/>
                    <a:pt x="329" y="3375"/>
                  </a:cubicBezTo>
                  <a:cubicBezTo>
                    <a:pt x="370" y="3375"/>
                    <a:pt x="412" y="3367"/>
                    <a:pt x="452" y="3348"/>
                  </a:cubicBezTo>
                  <a:cubicBezTo>
                    <a:pt x="736" y="3227"/>
                    <a:pt x="1035" y="3166"/>
                    <a:pt x="1333" y="3166"/>
                  </a:cubicBezTo>
                  <a:cubicBezTo>
                    <a:pt x="1606" y="3166"/>
                    <a:pt x="1879" y="3218"/>
                    <a:pt x="2140" y="3322"/>
                  </a:cubicBezTo>
                  <a:cubicBezTo>
                    <a:pt x="2682" y="3538"/>
                    <a:pt x="3120" y="3959"/>
                    <a:pt x="3348" y="4491"/>
                  </a:cubicBezTo>
                  <a:cubicBezTo>
                    <a:pt x="3404" y="4612"/>
                    <a:pt x="3512" y="4668"/>
                    <a:pt x="3623" y="4668"/>
                  </a:cubicBezTo>
                  <a:cubicBezTo>
                    <a:pt x="3662" y="4668"/>
                    <a:pt x="3704" y="4668"/>
                    <a:pt x="3743" y="4655"/>
                  </a:cubicBezTo>
                  <a:cubicBezTo>
                    <a:pt x="3894" y="4586"/>
                    <a:pt x="3962" y="4410"/>
                    <a:pt x="3894" y="4260"/>
                  </a:cubicBezTo>
                  <a:cubicBezTo>
                    <a:pt x="3593" y="3580"/>
                    <a:pt x="3051" y="3048"/>
                    <a:pt x="2355" y="2777"/>
                  </a:cubicBezTo>
                  <a:cubicBezTo>
                    <a:pt x="2329" y="2764"/>
                    <a:pt x="2303" y="2751"/>
                    <a:pt x="2274" y="2751"/>
                  </a:cubicBezTo>
                  <a:cubicBezTo>
                    <a:pt x="2303" y="1539"/>
                    <a:pt x="3283" y="586"/>
                    <a:pt x="4478" y="586"/>
                  </a:cubicBezTo>
                  <a:lnTo>
                    <a:pt x="4521" y="586"/>
                  </a:lnTo>
                  <a:cubicBezTo>
                    <a:pt x="4684" y="586"/>
                    <a:pt x="4818" y="448"/>
                    <a:pt x="4818" y="285"/>
                  </a:cubicBezTo>
                  <a:cubicBezTo>
                    <a:pt x="4818" y="138"/>
                    <a:pt x="4684" y="1"/>
                    <a:pt x="45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p:nvPr/>
        </p:nvSpPr>
        <p:spPr>
          <a:xfrm>
            <a:off x="2569800" y="609600"/>
            <a:ext cx="4004400" cy="400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txBox="1"/>
          <p:nvPr>
            <p:ph type="ctrTitle"/>
          </p:nvPr>
        </p:nvSpPr>
        <p:spPr>
          <a:xfrm>
            <a:off x="2506500" y="1545450"/>
            <a:ext cx="4131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Robotics </a:t>
            </a:r>
            <a:endParaRPr b="1" sz="4000"/>
          </a:p>
          <a:p>
            <a:pPr indent="0" lvl="0" marL="0" rtl="0" algn="ctr">
              <a:spcBef>
                <a:spcPts val="0"/>
              </a:spcBef>
              <a:spcAft>
                <a:spcPts val="0"/>
              </a:spcAft>
              <a:buNone/>
            </a:pPr>
            <a:r>
              <a:rPr b="1" lang="en" sz="4000"/>
              <a:t>Process Automation</a:t>
            </a:r>
            <a:endParaRPr b="1" sz="4000"/>
          </a:p>
        </p:txBody>
      </p:sp>
      <p:sp>
        <p:nvSpPr>
          <p:cNvPr id="249" name="Google Shape;249;p32"/>
          <p:cNvSpPr/>
          <p:nvPr/>
        </p:nvSpPr>
        <p:spPr>
          <a:xfrm rot="1635335">
            <a:off x="-609401" y="-2000632"/>
            <a:ext cx="2322548" cy="5664635"/>
          </a:xfrm>
          <a:custGeom>
            <a:rect b="b" l="l" r="r" t="t"/>
            <a:pathLst>
              <a:path extrusionOk="0" h="22441" w="9201">
                <a:moveTo>
                  <a:pt x="1839" y="585"/>
                </a:moveTo>
                <a:cubicBezTo>
                  <a:pt x="2424" y="585"/>
                  <a:pt x="2901" y="1062"/>
                  <a:pt x="2901" y="1647"/>
                </a:cubicBezTo>
                <a:lnTo>
                  <a:pt x="2901" y="1865"/>
                </a:lnTo>
                <a:lnTo>
                  <a:pt x="2901" y="2163"/>
                </a:lnTo>
                <a:lnTo>
                  <a:pt x="2901" y="3253"/>
                </a:lnTo>
                <a:cubicBezTo>
                  <a:pt x="2901" y="3417"/>
                  <a:pt x="3021" y="3551"/>
                  <a:pt x="3185" y="3551"/>
                </a:cubicBezTo>
                <a:cubicBezTo>
                  <a:pt x="3348" y="3551"/>
                  <a:pt x="3485" y="3417"/>
                  <a:pt x="3485" y="3253"/>
                </a:cubicBezTo>
                <a:lnTo>
                  <a:pt x="3485" y="2339"/>
                </a:lnTo>
                <a:cubicBezTo>
                  <a:pt x="3726" y="2238"/>
                  <a:pt x="3980" y="2189"/>
                  <a:pt x="4233" y="2189"/>
                </a:cubicBezTo>
                <a:cubicBezTo>
                  <a:pt x="4725" y="2189"/>
                  <a:pt x="5213" y="2376"/>
                  <a:pt x="5582" y="2734"/>
                </a:cubicBezTo>
                <a:cubicBezTo>
                  <a:pt x="5608" y="2777"/>
                  <a:pt x="5647" y="2816"/>
                  <a:pt x="5676" y="2858"/>
                </a:cubicBezTo>
                <a:cubicBezTo>
                  <a:pt x="5690" y="2871"/>
                  <a:pt x="5703" y="2884"/>
                  <a:pt x="5716" y="2910"/>
                </a:cubicBezTo>
                <a:cubicBezTo>
                  <a:pt x="5758" y="2953"/>
                  <a:pt x="5797" y="3008"/>
                  <a:pt x="5840" y="3061"/>
                </a:cubicBezTo>
                <a:cubicBezTo>
                  <a:pt x="5921" y="3185"/>
                  <a:pt x="5990" y="3335"/>
                  <a:pt x="6029" y="3482"/>
                </a:cubicBezTo>
                <a:cubicBezTo>
                  <a:pt x="6206" y="4070"/>
                  <a:pt x="6042" y="4723"/>
                  <a:pt x="5552" y="5144"/>
                </a:cubicBezTo>
                <a:cubicBezTo>
                  <a:pt x="5432" y="5252"/>
                  <a:pt x="5418" y="5428"/>
                  <a:pt x="5526" y="5553"/>
                </a:cubicBezTo>
                <a:cubicBezTo>
                  <a:pt x="5582" y="5621"/>
                  <a:pt x="5663" y="5660"/>
                  <a:pt x="5745" y="5660"/>
                </a:cubicBezTo>
                <a:cubicBezTo>
                  <a:pt x="5810" y="5660"/>
                  <a:pt x="5879" y="5634"/>
                  <a:pt x="5934" y="5592"/>
                </a:cubicBezTo>
                <a:cubicBezTo>
                  <a:pt x="6261" y="5321"/>
                  <a:pt x="6480" y="4968"/>
                  <a:pt x="6601" y="4586"/>
                </a:cubicBezTo>
                <a:cubicBezTo>
                  <a:pt x="6927" y="4723"/>
                  <a:pt x="7241" y="4925"/>
                  <a:pt x="7499" y="5183"/>
                </a:cubicBezTo>
                <a:cubicBezTo>
                  <a:pt x="8439" y="6124"/>
                  <a:pt x="8573" y="7607"/>
                  <a:pt x="7852" y="8694"/>
                </a:cubicBezTo>
                <a:cubicBezTo>
                  <a:pt x="7566" y="8573"/>
                  <a:pt x="7253" y="8507"/>
                  <a:pt x="6928" y="8507"/>
                </a:cubicBezTo>
                <a:cubicBezTo>
                  <a:pt x="6851" y="8507"/>
                  <a:pt x="6773" y="8510"/>
                  <a:pt x="6695" y="8518"/>
                </a:cubicBezTo>
                <a:cubicBezTo>
                  <a:pt x="6532" y="8544"/>
                  <a:pt x="6411" y="8681"/>
                  <a:pt x="6437" y="8844"/>
                </a:cubicBezTo>
                <a:cubicBezTo>
                  <a:pt x="6450" y="8999"/>
                  <a:pt x="6585" y="9104"/>
                  <a:pt x="6737" y="9104"/>
                </a:cubicBezTo>
                <a:cubicBezTo>
                  <a:pt x="6746" y="9104"/>
                  <a:pt x="6755" y="9103"/>
                  <a:pt x="6764" y="9102"/>
                </a:cubicBezTo>
                <a:cubicBezTo>
                  <a:pt x="6825" y="9095"/>
                  <a:pt x="6886" y="9092"/>
                  <a:pt x="6947" y="9092"/>
                </a:cubicBezTo>
                <a:cubicBezTo>
                  <a:pt x="7474" y="9092"/>
                  <a:pt x="7954" y="9354"/>
                  <a:pt x="8247" y="9756"/>
                </a:cubicBezTo>
                <a:cubicBezTo>
                  <a:pt x="8358" y="9961"/>
                  <a:pt x="8452" y="10177"/>
                  <a:pt x="8521" y="10409"/>
                </a:cubicBezTo>
                <a:cubicBezTo>
                  <a:pt x="8521" y="10438"/>
                  <a:pt x="8521" y="10464"/>
                  <a:pt x="8534" y="10490"/>
                </a:cubicBezTo>
                <a:cubicBezTo>
                  <a:pt x="8534" y="10533"/>
                  <a:pt x="8547" y="10559"/>
                  <a:pt x="8560" y="10601"/>
                </a:cubicBezTo>
                <a:cubicBezTo>
                  <a:pt x="8603" y="10778"/>
                  <a:pt x="8616" y="10967"/>
                  <a:pt x="8616" y="11157"/>
                </a:cubicBezTo>
                <a:cubicBezTo>
                  <a:pt x="8616" y="11891"/>
                  <a:pt x="8328" y="12587"/>
                  <a:pt x="7812" y="13103"/>
                </a:cubicBezTo>
                <a:cubicBezTo>
                  <a:pt x="7430" y="12695"/>
                  <a:pt x="6888" y="12437"/>
                  <a:pt x="6274" y="12424"/>
                </a:cubicBezTo>
                <a:cubicBezTo>
                  <a:pt x="6111" y="12424"/>
                  <a:pt x="5974" y="12561"/>
                  <a:pt x="5974" y="12724"/>
                </a:cubicBezTo>
                <a:cubicBezTo>
                  <a:pt x="5974" y="12871"/>
                  <a:pt x="6098" y="13008"/>
                  <a:pt x="6261" y="13008"/>
                </a:cubicBezTo>
                <a:cubicBezTo>
                  <a:pt x="6833" y="13021"/>
                  <a:pt x="7336" y="13335"/>
                  <a:pt x="7607" y="13799"/>
                </a:cubicBezTo>
                <a:cubicBezTo>
                  <a:pt x="7718" y="14031"/>
                  <a:pt x="7786" y="14275"/>
                  <a:pt x="7825" y="14520"/>
                </a:cubicBezTo>
                <a:lnTo>
                  <a:pt x="7825" y="14628"/>
                </a:lnTo>
                <a:cubicBezTo>
                  <a:pt x="7825" y="14667"/>
                  <a:pt x="7838" y="14710"/>
                  <a:pt x="7852" y="14749"/>
                </a:cubicBezTo>
                <a:lnTo>
                  <a:pt x="7852" y="14955"/>
                </a:lnTo>
                <a:cubicBezTo>
                  <a:pt x="7852" y="16055"/>
                  <a:pt x="7228" y="17022"/>
                  <a:pt x="6261" y="17486"/>
                </a:cubicBezTo>
                <a:cubicBezTo>
                  <a:pt x="6137" y="16656"/>
                  <a:pt x="5526" y="15948"/>
                  <a:pt x="4667" y="15716"/>
                </a:cubicBezTo>
                <a:cubicBezTo>
                  <a:pt x="4643" y="15710"/>
                  <a:pt x="4618" y="15707"/>
                  <a:pt x="4594" y="15707"/>
                </a:cubicBezTo>
                <a:cubicBezTo>
                  <a:pt x="4462" y="15707"/>
                  <a:pt x="4351" y="15796"/>
                  <a:pt x="4315" y="15935"/>
                </a:cubicBezTo>
                <a:cubicBezTo>
                  <a:pt x="4275" y="16085"/>
                  <a:pt x="4370" y="16248"/>
                  <a:pt x="4520" y="16287"/>
                </a:cubicBezTo>
                <a:cubicBezTo>
                  <a:pt x="5226" y="16464"/>
                  <a:pt x="5690" y="17104"/>
                  <a:pt x="5703" y="17799"/>
                </a:cubicBezTo>
                <a:cubicBezTo>
                  <a:pt x="5690" y="17839"/>
                  <a:pt x="5690" y="17881"/>
                  <a:pt x="5690" y="17920"/>
                </a:cubicBezTo>
                <a:lnTo>
                  <a:pt x="5690" y="18044"/>
                </a:lnTo>
                <a:lnTo>
                  <a:pt x="5690" y="18057"/>
                </a:lnTo>
                <a:cubicBezTo>
                  <a:pt x="5676" y="18113"/>
                  <a:pt x="5676" y="18165"/>
                  <a:pt x="5647" y="18221"/>
                </a:cubicBezTo>
                <a:cubicBezTo>
                  <a:pt x="5634" y="18276"/>
                  <a:pt x="5647" y="18328"/>
                  <a:pt x="5663" y="18384"/>
                </a:cubicBezTo>
                <a:cubicBezTo>
                  <a:pt x="5500" y="19269"/>
                  <a:pt x="4723" y="19935"/>
                  <a:pt x="3799" y="19935"/>
                </a:cubicBezTo>
                <a:cubicBezTo>
                  <a:pt x="3622" y="19935"/>
                  <a:pt x="3443" y="19909"/>
                  <a:pt x="3266" y="19867"/>
                </a:cubicBezTo>
                <a:cubicBezTo>
                  <a:pt x="3240" y="19854"/>
                  <a:pt x="3214" y="19854"/>
                  <a:pt x="3185" y="19854"/>
                </a:cubicBezTo>
                <a:cubicBezTo>
                  <a:pt x="2858" y="19690"/>
                  <a:pt x="2600" y="19377"/>
                  <a:pt x="2545" y="18982"/>
                </a:cubicBezTo>
                <a:cubicBezTo>
                  <a:pt x="2521" y="18845"/>
                  <a:pt x="2395" y="18733"/>
                  <a:pt x="2259" y="18733"/>
                </a:cubicBezTo>
                <a:cubicBezTo>
                  <a:pt x="2246" y="18733"/>
                  <a:pt x="2232" y="18734"/>
                  <a:pt x="2218" y="18737"/>
                </a:cubicBezTo>
                <a:cubicBezTo>
                  <a:pt x="2055" y="18766"/>
                  <a:pt x="1947" y="18913"/>
                  <a:pt x="1960" y="19076"/>
                </a:cubicBezTo>
                <a:cubicBezTo>
                  <a:pt x="2042" y="19648"/>
                  <a:pt x="2411" y="20112"/>
                  <a:pt x="2901" y="20356"/>
                </a:cubicBezTo>
                <a:lnTo>
                  <a:pt x="2901" y="20791"/>
                </a:lnTo>
                <a:cubicBezTo>
                  <a:pt x="2901" y="21379"/>
                  <a:pt x="2424" y="21852"/>
                  <a:pt x="1839" y="21852"/>
                </a:cubicBezTo>
                <a:cubicBezTo>
                  <a:pt x="1255" y="21852"/>
                  <a:pt x="778" y="21379"/>
                  <a:pt x="778" y="20791"/>
                </a:cubicBezTo>
                <a:lnTo>
                  <a:pt x="778" y="17567"/>
                </a:lnTo>
                <a:cubicBezTo>
                  <a:pt x="1075" y="17839"/>
                  <a:pt x="1483" y="18002"/>
                  <a:pt x="1921" y="18002"/>
                </a:cubicBezTo>
                <a:cubicBezTo>
                  <a:pt x="2260" y="18002"/>
                  <a:pt x="2574" y="17907"/>
                  <a:pt x="2845" y="17744"/>
                </a:cubicBezTo>
                <a:cubicBezTo>
                  <a:pt x="2974" y="17690"/>
                  <a:pt x="3110" y="17663"/>
                  <a:pt x="3248" y="17663"/>
                </a:cubicBezTo>
                <a:cubicBezTo>
                  <a:pt x="3386" y="17663"/>
                  <a:pt x="3526" y="17690"/>
                  <a:pt x="3661" y="17744"/>
                </a:cubicBezTo>
                <a:cubicBezTo>
                  <a:pt x="3949" y="17852"/>
                  <a:pt x="4164" y="18070"/>
                  <a:pt x="4288" y="18341"/>
                </a:cubicBezTo>
                <a:cubicBezTo>
                  <a:pt x="4328" y="18452"/>
                  <a:pt x="4439" y="18521"/>
                  <a:pt x="4560" y="18521"/>
                </a:cubicBezTo>
                <a:cubicBezTo>
                  <a:pt x="4586" y="18521"/>
                  <a:pt x="4628" y="18505"/>
                  <a:pt x="4667" y="18492"/>
                </a:cubicBezTo>
                <a:cubicBezTo>
                  <a:pt x="4818" y="18423"/>
                  <a:pt x="4886" y="18260"/>
                  <a:pt x="4818" y="18113"/>
                </a:cubicBezTo>
                <a:cubicBezTo>
                  <a:pt x="4641" y="17688"/>
                  <a:pt x="4302" y="17362"/>
                  <a:pt x="3880" y="17198"/>
                </a:cubicBezTo>
                <a:cubicBezTo>
                  <a:pt x="3743" y="17133"/>
                  <a:pt x="3593" y="17104"/>
                  <a:pt x="3443" y="17091"/>
                </a:cubicBezTo>
                <a:cubicBezTo>
                  <a:pt x="3580" y="16846"/>
                  <a:pt x="3648" y="16562"/>
                  <a:pt x="3648" y="16274"/>
                </a:cubicBezTo>
                <a:lnTo>
                  <a:pt x="3648" y="15036"/>
                </a:lnTo>
                <a:cubicBezTo>
                  <a:pt x="3648" y="14873"/>
                  <a:pt x="3511" y="14736"/>
                  <a:pt x="3348" y="14736"/>
                </a:cubicBezTo>
                <a:cubicBezTo>
                  <a:pt x="3185" y="14736"/>
                  <a:pt x="3064" y="14873"/>
                  <a:pt x="3064" y="15036"/>
                </a:cubicBezTo>
                <a:lnTo>
                  <a:pt x="3064" y="16274"/>
                </a:lnTo>
                <a:cubicBezTo>
                  <a:pt x="3064" y="16656"/>
                  <a:pt x="2858" y="17009"/>
                  <a:pt x="2574" y="17215"/>
                </a:cubicBezTo>
                <a:lnTo>
                  <a:pt x="2561" y="17215"/>
                </a:lnTo>
                <a:cubicBezTo>
                  <a:pt x="2531" y="17228"/>
                  <a:pt x="2505" y="17241"/>
                  <a:pt x="2479" y="17267"/>
                </a:cubicBezTo>
                <a:cubicBezTo>
                  <a:pt x="2316" y="17362"/>
                  <a:pt x="2123" y="17417"/>
                  <a:pt x="1921" y="17417"/>
                </a:cubicBezTo>
                <a:cubicBezTo>
                  <a:pt x="1281" y="17417"/>
                  <a:pt x="778" y="16901"/>
                  <a:pt x="778" y="16274"/>
                </a:cubicBezTo>
                <a:lnTo>
                  <a:pt x="778" y="15595"/>
                </a:lnTo>
                <a:cubicBezTo>
                  <a:pt x="1049" y="15784"/>
                  <a:pt x="1388" y="15892"/>
                  <a:pt x="1757" y="15892"/>
                </a:cubicBezTo>
                <a:cubicBezTo>
                  <a:pt x="1908" y="15892"/>
                  <a:pt x="2042" y="15771"/>
                  <a:pt x="2042" y="15608"/>
                </a:cubicBezTo>
                <a:cubicBezTo>
                  <a:pt x="2042" y="15445"/>
                  <a:pt x="1908" y="15307"/>
                  <a:pt x="1757" y="15307"/>
                </a:cubicBezTo>
                <a:cubicBezTo>
                  <a:pt x="1104" y="15307"/>
                  <a:pt x="585" y="14791"/>
                  <a:pt x="585" y="14138"/>
                </a:cubicBezTo>
                <a:cubicBezTo>
                  <a:pt x="585" y="13498"/>
                  <a:pt x="1104" y="12969"/>
                  <a:pt x="1757" y="12969"/>
                </a:cubicBezTo>
                <a:lnTo>
                  <a:pt x="1921" y="12969"/>
                </a:lnTo>
                <a:cubicBezTo>
                  <a:pt x="2871" y="12969"/>
                  <a:pt x="3648" y="12192"/>
                  <a:pt x="3648" y="11238"/>
                </a:cubicBezTo>
                <a:lnTo>
                  <a:pt x="3648" y="10340"/>
                </a:lnTo>
                <a:cubicBezTo>
                  <a:pt x="4831" y="10206"/>
                  <a:pt x="5758" y="9197"/>
                  <a:pt x="5758" y="7989"/>
                </a:cubicBezTo>
                <a:cubicBezTo>
                  <a:pt x="5758" y="6682"/>
                  <a:pt x="4710" y="5634"/>
                  <a:pt x="3417" y="5621"/>
                </a:cubicBezTo>
                <a:cubicBezTo>
                  <a:pt x="3159" y="5089"/>
                  <a:pt x="2613" y="4707"/>
                  <a:pt x="1973" y="4707"/>
                </a:cubicBezTo>
                <a:cubicBezTo>
                  <a:pt x="1810" y="4707"/>
                  <a:pt x="1689" y="4844"/>
                  <a:pt x="1689" y="5007"/>
                </a:cubicBezTo>
                <a:cubicBezTo>
                  <a:pt x="1689" y="5170"/>
                  <a:pt x="1810" y="5308"/>
                  <a:pt x="1973" y="5308"/>
                </a:cubicBezTo>
                <a:cubicBezTo>
                  <a:pt x="2531" y="5308"/>
                  <a:pt x="2982" y="5755"/>
                  <a:pt x="2982" y="6313"/>
                </a:cubicBezTo>
                <a:cubicBezTo>
                  <a:pt x="2982" y="6872"/>
                  <a:pt x="2531" y="7319"/>
                  <a:pt x="1973" y="7319"/>
                </a:cubicBezTo>
                <a:cubicBezTo>
                  <a:pt x="1810" y="7319"/>
                  <a:pt x="1689" y="7456"/>
                  <a:pt x="1689" y="7620"/>
                </a:cubicBezTo>
                <a:cubicBezTo>
                  <a:pt x="1689" y="7783"/>
                  <a:pt x="1810" y="7907"/>
                  <a:pt x="1973" y="7907"/>
                </a:cubicBezTo>
                <a:cubicBezTo>
                  <a:pt x="2858" y="7907"/>
                  <a:pt x="3580" y="7198"/>
                  <a:pt x="3580" y="6313"/>
                </a:cubicBezTo>
                <a:cubicBezTo>
                  <a:pt x="3580" y="6274"/>
                  <a:pt x="3567" y="6245"/>
                  <a:pt x="3567" y="6219"/>
                </a:cubicBezTo>
                <a:lnTo>
                  <a:pt x="3567" y="6219"/>
                </a:lnTo>
                <a:cubicBezTo>
                  <a:pt x="4465" y="6300"/>
                  <a:pt x="5174" y="7061"/>
                  <a:pt x="5174" y="7989"/>
                </a:cubicBezTo>
                <a:cubicBezTo>
                  <a:pt x="5174" y="8844"/>
                  <a:pt x="4560" y="9566"/>
                  <a:pt x="3730" y="9729"/>
                </a:cubicBezTo>
                <a:lnTo>
                  <a:pt x="3635" y="9729"/>
                </a:lnTo>
                <a:cubicBezTo>
                  <a:pt x="3551" y="9748"/>
                  <a:pt x="3467" y="9757"/>
                  <a:pt x="3384" y="9757"/>
                </a:cubicBezTo>
                <a:cubicBezTo>
                  <a:pt x="2860" y="9757"/>
                  <a:pt x="2379" y="9399"/>
                  <a:pt x="2260" y="8858"/>
                </a:cubicBezTo>
                <a:cubicBezTo>
                  <a:pt x="2238" y="8721"/>
                  <a:pt x="2120" y="8632"/>
                  <a:pt x="1986" y="8632"/>
                </a:cubicBezTo>
                <a:cubicBezTo>
                  <a:pt x="1960" y="8632"/>
                  <a:pt x="1934" y="8635"/>
                  <a:pt x="1908" y="8642"/>
                </a:cubicBezTo>
                <a:cubicBezTo>
                  <a:pt x="1757" y="8668"/>
                  <a:pt x="1646" y="8831"/>
                  <a:pt x="1689" y="8982"/>
                </a:cubicBezTo>
                <a:cubicBezTo>
                  <a:pt x="1839" y="9687"/>
                  <a:pt x="2398" y="10193"/>
                  <a:pt x="3064" y="10314"/>
                </a:cubicBezTo>
                <a:lnTo>
                  <a:pt x="3064" y="11238"/>
                </a:lnTo>
                <a:cubicBezTo>
                  <a:pt x="3064" y="11865"/>
                  <a:pt x="2545" y="12381"/>
                  <a:pt x="1921" y="12381"/>
                </a:cubicBezTo>
                <a:cubicBezTo>
                  <a:pt x="1281" y="12381"/>
                  <a:pt x="778" y="11865"/>
                  <a:pt x="778" y="11238"/>
                </a:cubicBezTo>
                <a:lnTo>
                  <a:pt x="778" y="1647"/>
                </a:lnTo>
                <a:cubicBezTo>
                  <a:pt x="778" y="1062"/>
                  <a:pt x="1255" y="585"/>
                  <a:pt x="1839" y="585"/>
                </a:cubicBezTo>
                <a:close/>
                <a:moveTo>
                  <a:pt x="1839" y="1"/>
                </a:moveTo>
                <a:cubicBezTo>
                  <a:pt x="928" y="1"/>
                  <a:pt x="193" y="735"/>
                  <a:pt x="193" y="1647"/>
                </a:cubicBezTo>
                <a:lnTo>
                  <a:pt x="193" y="11238"/>
                </a:lnTo>
                <a:cubicBezTo>
                  <a:pt x="193" y="11797"/>
                  <a:pt x="451" y="12300"/>
                  <a:pt x="872" y="12626"/>
                </a:cubicBezTo>
                <a:cubicBezTo>
                  <a:pt x="356" y="12927"/>
                  <a:pt x="0" y="13498"/>
                  <a:pt x="0" y="14138"/>
                </a:cubicBezTo>
                <a:cubicBezTo>
                  <a:pt x="0" y="14422"/>
                  <a:pt x="69" y="14697"/>
                  <a:pt x="193" y="14942"/>
                </a:cubicBezTo>
                <a:lnTo>
                  <a:pt x="193" y="14968"/>
                </a:lnTo>
                <a:lnTo>
                  <a:pt x="193" y="20791"/>
                </a:lnTo>
                <a:cubicBezTo>
                  <a:pt x="193" y="21705"/>
                  <a:pt x="928" y="22440"/>
                  <a:pt x="1839" y="22440"/>
                </a:cubicBezTo>
                <a:cubicBezTo>
                  <a:pt x="2750" y="22440"/>
                  <a:pt x="3485" y="21705"/>
                  <a:pt x="3485" y="20791"/>
                </a:cubicBezTo>
                <a:lnTo>
                  <a:pt x="3485" y="20533"/>
                </a:lnTo>
                <a:cubicBezTo>
                  <a:pt x="3541" y="20546"/>
                  <a:pt x="3606" y="20546"/>
                  <a:pt x="3661" y="20546"/>
                </a:cubicBezTo>
                <a:cubicBezTo>
                  <a:pt x="3743" y="20546"/>
                  <a:pt x="3825" y="20533"/>
                  <a:pt x="3906" y="20533"/>
                </a:cubicBezTo>
                <a:cubicBezTo>
                  <a:pt x="3933" y="20520"/>
                  <a:pt x="3949" y="20520"/>
                  <a:pt x="3962" y="20520"/>
                </a:cubicBezTo>
                <a:cubicBezTo>
                  <a:pt x="5226" y="20438"/>
                  <a:pt x="6235" y="19390"/>
                  <a:pt x="6274" y="18113"/>
                </a:cubicBezTo>
                <a:cubicBezTo>
                  <a:pt x="7580" y="17607"/>
                  <a:pt x="8452" y="16369"/>
                  <a:pt x="8452" y="14955"/>
                </a:cubicBezTo>
                <a:cubicBezTo>
                  <a:pt x="8452" y="14791"/>
                  <a:pt x="8439" y="14628"/>
                  <a:pt x="8410" y="14465"/>
                </a:cubicBezTo>
                <a:cubicBezTo>
                  <a:pt x="8384" y="14151"/>
                  <a:pt x="8302" y="13851"/>
                  <a:pt x="8165" y="13593"/>
                </a:cubicBezTo>
                <a:cubicBezTo>
                  <a:pt x="8831" y="12953"/>
                  <a:pt x="9200" y="12084"/>
                  <a:pt x="9200" y="11157"/>
                </a:cubicBezTo>
                <a:cubicBezTo>
                  <a:pt x="9200" y="10846"/>
                  <a:pt x="9158" y="10546"/>
                  <a:pt x="9076" y="10259"/>
                </a:cubicBezTo>
                <a:cubicBezTo>
                  <a:pt x="9024" y="9961"/>
                  <a:pt x="8913" y="9687"/>
                  <a:pt x="8750" y="9458"/>
                </a:cubicBezTo>
                <a:cubicBezTo>
                  <a:pt x="8642" y="9279"/>
                  <a:pt x="8521" y="9116"/>
                  <a:pt x="8384" y="8952"/>
                </a:cubicBezTo>
                <a:cubicBezTo>
                  <a:pt x="8766" y="8342"/>
                  <a:pt x="8942" y="7633"/>
                  <a:pt x="8900" y="6911"/>
                </a:cubicBezTo>
                <a:cubicBezTo>
                  <a:pt x="8831" y="6111"/>
                  <a:pt x="8492" y="5334"/>
                  <a:pt x="7920" y="4762"/>
                </a:cubicBezTo>
                <a:cubicBezTo>
                  <a:pt x="7580" y="4423"/>
                  <a:pt x="7159" y="4165"/>
                  <a:pt x="6725" y="3988"/>
                </a:cubicBezTo>
                <a:cubicBezTo>
                  <a:pt x="6708" y="3782"/>
                  <a:pt x="6682" y="3580"/>
                  <a:pt x="6614" y="3374"/>
                </a:cubicBezTo>
                <a:cubicBezTo>
                  <a:pt x="6562" y="3142"/>
                  <a:pt x="6450" y="2910"/>
                  <a:pt x="6300" y="2708"/>
                </a:cubicBezTo>
                <a:cubicBezTo>
                  <a:pt x="6219" y="2571"/>
                  <a:pt x="6111" y="2437"/>
                  <a:pt x="5990" y="2326"/>
                </a:cubicBezTo>
                <a:cubicBezTo>
                  <a:pt x="5521" y="1847"/>
                  <a:pt x="4883" y="1600"/>
                  <a:pt x="4238" y="1600"/>
                </a:cubicBezTo>
                <a:cubicBezTo>
                  <a:pt x="3985" y="1600"/>
                  <a:pt x="3731" y="1638"/>
                  <a:pt x="3485" y="1715"/>
                </a:cubicBezTo>
                <a:lnTo>
                  <a:pt x="3485" y="1647"/>
                </a:lnTo>
                <a:cubicBezTo>
                  <a:pt x="3485" y="735"/>
                  <a:pt x="2750" y="1"/>
                  <a:pt x="1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rot="7199981">
            <a:off x="-328418" y="1706060"/>
            <a:ext cx="2322738" cy="5659561"/>
          </a:xfrm>
          <a:custGeom>
            <a:rect b="b" l="l" r="r" t="t"/>
            <a:pathLst>
              <a:path extrusionOk="0" h="22441" w="9210">
                <a:moveTo>
                  <a:pt x="7361" y="585"/>
                </a:moveTo>
                <a:cubicBezTo>
                  <a:pt x="7946" y="585"/>
                  <a:pt x="8423" y="1062"/>
                  <a:pt x="8423" y="1647"/>
                </a:cubicBezTo>
                <a:lnTo>
                  <a:pt x="8423" y="11238"/>
                </a:lnTo>
                <a:cubicBezTo>
                  <a:pt x="8423" y="11865"/>
                  <a:pt x="7920" y="12381"/>
                  <a:pt x="7280" y="12381"/>
                </a:cubicBezTo>
                <a:cubicBezTo>
                  <a:pt x="6653" y="12381"/>
                  <a:pt x="6137" y="11865"/>
                  <a:pt x="6137" y="11238"/>
                </a:cubicBezTo>
                <a:lnTo>
                  <a:pt x="6137" y="10314"/>
                </a:lnTo>
                <a:cubicBezTo>
                  <a:pt x="6803" y="10193"/>
                  <a:pt x="7361" y="9687"/>
                  <a:pt x="7511" y="8982"/>
                </a:cubicBezTo>
                <a:cubicBezTo>
                  <a:pt x="7551" y="8831"/>
                  <a:pt x="7443" y="8668"/>
                  <a:pt x="7293" y="8642"/>
                </a:cubicBezTo>
                <a:cubicBezTo>
                  <a:pt x="7266" y="8635"/>
                  <a:pt x="7240" y="8632"/>
                  <a:pt x="7215" y="8632"/>
                </a:cubicBezTo>
                <a:cubicBezTo>
                  <a:pt x="7084" y="8632"/>
                  <a:pt x="6973" y="8721"/>
                  <a:pt x="6940" y="8858"/>
                </a:cubicBezTo>
                <a:cubicBezTo>
                  <a:pt x="6822" y="9399"/>
                  <a:pt x="6348" y="9757"/>
                  <a:pt x="5820" y="9757"/>
                </a:cubicBezTo>
                <a:cubicBezTo>
                  <a:pt x="5736" y="9757"/>
                  <a:pt x="5650" y="9748"/>
                  <a:pt x="5565" y="9729"/>
                </a:cubicBezTo>
                <a:lnTo>
                  <a:pt x="5470" y="9729"/>
                </a:lnTo>
                <a:cubicBezTo>
                  <a:pt x="4654" y="9566"/>
                  <a:pt x="4027" y="8844"/>
                  <a:pt x="4027" y="7989"/>
                </a:cubicBezTo>
                <a:cubicBezTo>
                  <a:pt x="4027" y="7061"/>
                  <a:pt x="4735" y="6300"/>
                  <a:pt x="5634" y="6219"/>
                </a:cubicBezTo>
                <a:lnTo>
                  <a:pt x="5634" y="6313"/>
                </a:lnTo>
                <a:cubicBezTo>
                  <a:pt x="5634" y="7198"/>
                  <a:pt x="6339" y="7907"/>
                  <a:pt x="7224" y="7907"/>
                </a:cubicBezTo>
                <a:cubicBezTo>
                  <a:pt x="7387" y="7907"/>
                  <a:pt x="7524" y="7783"/>
                  <a:pt x="7524" y="7620"/>
                </a:cubicBezTo>
                <a:cubicBezTo>
                  <a:pt x="7524" y="7456"/>
                  <a:pt x="7387" y="7319"/>
                  <a:pt x="7224" y="7319"/>
                </a:cubicBezTo>
                <a:cubicBezTo>
                  <a:pt x="6666" y="7319"/>
                  <a:pt x="6218" y="6872"/>
                  <a:pt x="6218" y="6313"/>
                </a:cubicBezTo>
                <a:cubicBezTo>
                  <a:pt x="6218" y="5755"/>
                  <a:pt x="6666" y="5308"/>
                  <a:pt x="7224" y="5308"/>
                </a:cubicBezTo>
                <a:cubicBezTo>
                  <a:pt x="7387" y="5308"/>
                  <a:pt x="7524" y="5170"/>
                  <a:pt x="7524" y="5007"/>
                </a:cubicBezTo>
                <a:cubicBezTo>
                  <a:pt x="7524" y="4844"/>
                  <a:pt x="7387" y="4707"/>
                  <a:pt x="7224" y="4707"/>
                </a:cubicBezTo>
                <a:cubicBezTo>
                  <a:pt x="6597" y="4707"/>
                  <a:pt x="6042" y="5089"/>
                  <a:pt x="5781" y="5621"/>
                </a:cubicBezTo>
                <a:cubicBezTo>
                  <a:pt x="4491" y="5634"/>
                  <a:pt x="3442" y="6682"/>
                  <a:pt x="3442" y="7989"/>
                </a:cubicBezTo>
                <a:cubicBezTo>
                  <a:pt x="3442" y="9197"/>
                  <a:pt x="4366" y="10206"/>
                  <a:pt x="5552" y="10340"/>
                </a:cubicBezTo>
                <a:lnTo>
                  <a:pt x="5552" y="11238"/>
                </a:lnTo>
                <a:cubicBezTo>
                  <a:pt x="5552" y="12192"/>
                  <a:pt x="6326" y="12969"/>
                  <a:pt x="7280" y="12969"/>
                </a:cubicBezTo>
                <a:lnTo>
                  <a:pt x="7456" y="12969"/>
                </a:lnTo>
                <a:cubicBezTo>
                  <a:pt x="8096" y="12969"/>
                  <a:pt x="8612" y="13498"/>
                  <a:pt x="8612" y="14138"/>
                </a:cubicBezTo>
                <a:cubicBezTo>
                  <a:pt x="8612" y="14791"/>
                  <a:pt x="8096" y="15307"/>
                  <a:pt x="7456" y="15307"/>
                </a:cubicBezTo>
                <a:cubicBezTo>
                  <a:pt x="7293" y="15307"/>
                  <a:pt x="7155" y="15445"/>
                  <a:pt x="7155" y="15608"/>
                </a:cubicBezTo>
                <a:cubicBezTo>
                  <a:pt x="7155" y="15771"/>
                  <a:pt x="7293" y="15892"/>
                  <a:pt x="7456" y="15892"/>
                </a:cubicBezTo>
                <a:cubicBezTo>
                  <a:pt x="7809" y="15892"/>
                  <a:pt x="8148" y="15784"/>
                  <a:pt x="8423" y="15595"/>
                </a:cubicBezTo>
                <a:lnTo>
                  <a:pt x="8423" y="16274"/>
                </a:lnTo>
                <a:cubicBezTo>
                  <a:pt x="8423" y="16901"/>
                  <a:pt x="7920" y="17417"/>
                  <a:pt x="7280" y="17417"/>
                </a:cubicBezTo>
                <a:cubicBezTo>
                  <a:pt x="7074" y="17417"/>
                  <a:pt x="6884" y="17362"/>
                  <a:pt x="6721" y="17267"/>
                </a:cubicBezTo>
                <a:cubicBezTo>
                  <a:pt x="6695" y="17241"/>
                  <a:pt x="6666" y="17228"/>
                  <a:pt x="6639" y="17215"/>
                </a:cubicBezTo>
                <a:cubicBezTo>
                  <a:pt x="6339" y="17009"/>
                  <a:pt x="6137" y="16656"/>
                  <a:pt x="6137" y="16274"/>
                </a:cubicBezTo>
                <a:lnTo>
                  <a:pt x="6137" y="15036"/>
                </a:lnTo>
                <a:cubicBezTo>
                  <a:pt x="6137" y="14873"/>
                  <a:pt x="6012" y="14736"/>
                  <a:pt x="5849" y="14736"/>
                </a:cubicBezTo>
                <a:cubicBezTo>
                  <a:pt x="5686" y="14736"/>
                  <a:pt x="5552" y="14873"/>
                  <a:pt x="5552" y="15036"/>
                </a:cubicBezTo>
                <a:lnTo>
                  <a:pt x="5552" y="16274"/>
                </a:lnTo>
                <a:cubicBezTo>
                  <a:pt x="5552" y="16562"/>
                  <a:pt x="5634" y="16846"/>
                  <a:pt x="5754" y="17091"/>
                </a:cubicBezTo>
                <a:cubicBezTo>
                  <a:pt x="5604" y="17104"/>
                  <a:pt x="5470" y="17133"/>
                  <a:pt x="5320" y="17198"/>
                </a:cubicBezTo>
                <a:cubicBezTo>
                  <a:pt x="4899" y="17362"/>
                  <a:pt x="4556" y="17688"/>
                  <a:pt x="4379" y="18113"/>
                </a:cubicBezTo>
                <a:cubicBezTo>
                  <a:pt x="4311" y="18260"/>
                  <a:pt x="4379" y="18423"/>
                  <a:pt x="4530" y="18492"/>
                </a:cubicBezTo>
                <a:cubicBezTo>
                  <a:pt x="4572" y="18505"/>
                  <a:pt x="4611" y="18521"/>
                  <a:pt x="4654" y="18521"/>
                </a:cubicBezTo>
                <a:cubicBezTo>
                  <a:pt x="4762" y="18521"/>
                  <a:pt x="4869" y="18452"/>
                  <a:pt x="4912" y="18341"/>
                </a:cubicBezTo>
                <a:cubicBezTo>
                  <a:pt x="5033" y="18070"/>
                  <a:pt x="5265" y="17852"/>
                  <a:pt x="5536" y="17744"/>
                </a:cubicBezTo>
                <a:cubicBezTo>
                  <a:pt x="5673" y="17690"/>
                  <a:pt x="5812" y="17663"/>
                  <a:pt x="5952" y="17663"/>
                </a:cubicBezTo>
                <a:cubicBezTo>
                  <a:pt x="6092" y="17663"/>
                  <a:pt x="6231" y="17690"/>
                  <a:pt x="6368" y="17744"/>
                </a:cubicBezTo>
                <a:cubicBezTo>
                  <a:pt x="6626" y="17907"/>
                  <a:pt x="6953" y="18002"/>
                  <a:pt x="7280" y="18002"/>
                </a:cubicBezTo>
                <a:cubicBezTo>
                  <a:pt x="7727" y="18002"/>
                  <a:pt x="8122" y="17839"/>
                  <a:pt x="8423" y="17567"/>
                </a:cubicBezTo>
                <a:lnTo>
                  <a:pt x="8423" y="20791"/>
                </a:lnTo>
                <a:cubicBezTo>
                  <a:pt x="8423" y="21379"/>
                  <a:pt x="7946" y="21852"/>
                  <a:pt x="7361" y="21852"/>
                </a:cubicBezTo>
                <a:cubicBezTo>
                  <a:pt x="6777" y="21852"/>
                  <a:pt x="6300" y="21379"/>
                  <a:pt x="6300" y="20791"/>
                </a:cubicBezTo>
                <a:lnTo>
                  <a:pt x="6300" y="20356"/>
                </a:lnTo>
                <a:cubicBezTo>
                  <a:pt x="6790" y="20112"/>
                  <a:pt x="7155" y="19648"/>
                  <a:pt x="7237" y="19076"/>
                </a:cubicBezTo>
                <a:cubicBezTo>
                  <a:pt x="7266" y="18913"/>
                  <a:pt x="7142" y="18766"/>
                  <a:pt x="6992" y="18737"/>
                </a:cubicBezTo>
                <a:cubicBezTo>
                  <a:pt x="6977" y="18734"/>
                  <a:pt x="6962" y="18733"/>
                  <a:pt x="6947" y="18733"/>
                </a:cubicBezTo>
                <a:cubicBezTo>
                  <a:pt x="6802" y="18733"/>
                  <a:pt x="6676" y="18845"/>
                  <a:pt x="6653" y="18982"/>
                </a:cubicBezTo>
                <a:cubicBezTo>
                  <a:pt x="6597" y="19377"/>
                  <a:pt x="6352" y="19690"/>
                  <a:pt x="6012" y="19854"/>
                </a:cubicBezTo>
                <a:cubicBezTo>
                  <a:pt x="5986" y="19854"/>
                  <a:pt x="5960" y="19854"/>
                  <a:pt x="5931" y="19867"/>
                </a:cubicBezTo>
                <a:cubicBezTo>
                  <a:pt x="5754" y="19909"/>
                  <a:pt x="5578" y="19935"/>
                  <a:pt x="5402" y="19935"/>
                </a:cubicBezTo>
                <a:cubicBezTo>
                  <a:pt x="4474" y="19935"/>
                  <a:pt x="3700" y="19269"/>
                  <a:pt x="3537" y="18384"/>
                </a:cubicBezTo>
                <a:cubicBezTo>
                  <a:pt x="3563" y="18328"/>
                  <a:pt x="3563" y="18276"/>
                  <a:pt x="3550" y="18221"/>
                </a:cubicBezTo>
                <a:cubicBezTo>
                  <a:pt x="3537" y="18165"/>
                  <a:pt x="3524" y="18113"/>
                  <a:pt x="3511" y="18044"/>
                </a:cubicBezTo>
                <a:lnTo>
                  <a:pt x="3511" y="17920"/>
                </a:lnTo>
                <a:cubicBezTo>
                  <a:pt x="3524" y="17881"/>
                  <a:pt x="3511" y="17839"/>
                  <a:pt x="3494" y="17799"/>
                </a:cubicBezTo>
                <a:cubicBezTo>
                  <a:pt x="3511" y="17104"/>
                  <a:pt x="3971" y="16464"/>
                  <a:pt x="4680" y="16287"/>
                </a:cubicBezTo>
                <a:cubicBezTo>
                  <a:pt x="4843" y="16248"/>
                  <a:pt x="4938" y="16085"/>
                  <a:pt x="4899" y="15935"/>
                </a:cubicBezTo>
                <a:cubicBezTo>
                  <a:pt x="4863" y="15796"/>
                  <a:pt x="4740" y="15707"/>
                  <a:pt x="4604" y="15707"/>
                </a:cubicBezTo>
                <a:cubicBezTo>
                  <a:pt x="4579" y="15707"/>
                  <a:pt x="4555" y="15710"/>
                  <a:pt x="4530" y="15716"/>
                </a:cubicBezTo>
                <a:cubicBezTo>
                  <a:pt x="3674" y="15948"/>
                  <a:pt x="3073" y="16656"/>
                  <a:pt x="2939" y="17473"/>
                </a:cubicBezTo>
                <a:cubicBezTo>
                  <a:pt x="1973" y="17022"/>
                  <a:pt x="1346" y="16055"/>
                  <a:pt x="1346" y="14955"/>
                </a:cubicBezTo>
                <a:lnTo>
                  <a:pt x="1346" y="14749"/>
                </a:lnTo>
                <a:cubicBezTo>
                  <a:pt x="1372" y="14710"/>
                  <a:pt x="1372" y="14667"/>
                  <a:pt x="1372" y="14628"/>
                </a:cubicBezTo>
                <a:lnTo>
                  <a:pt x="1372" y="14520"/>
                </a:lnTo>
                <a:cubicBezTo>
                  <a:pt x="1414" y="14275"/>
                  <a:pt x="1483" y="14031"/>
                  <a:pt x="1590" y="13799"/>
                </a:cubicBezTo>
                <a:cubicBezTo>
                  <a:pt x="1862" y="13335"/>
                  <a:pt x="2368" y="13021"/>
                  <a:pt x="2939" y="13008"/>
                </a:cubicBezTo>
                <a:cubicBezTo>
                  <a:pt x="3103" y="13008"/>
                  <a:pt x="3223" y="12871"/>
                  <a:pt x="3223" y="12724"/>
                </a:cubicBezTo>
                <a:cubicBezTo>
                  <a:pt x="3223" y="12561"/>
                  <a:pt x="3086" y="12424"/>
                  <a:pt x="2923" y="12424"/>
                </a:cubicBezTo>
                <a:cubicBezTo>
                  <a:pt x="2325" y="12437"/>
                  <a:pt x="1767" y="12695"/>
                  <a:pt x="1388" y="13103"/>
                </a:cubicBezTo>
                <a:cubicBezTo>
                  <a:pt x="869" y="12587"/>
                  <a:pt x="585" y="11891"/>
                  <a:pt x="585" y="11157"/>
                </a:cubicBezTo>
                <a:cubicBezTo>
                  <a:pt x="585" y="10967"/>
                  <a:pt x="611" y="10778"/>
                  <a:pt x="637" y="10601"/>
                </a:cubicBezTo>
                <a:cubicBezTo>
                  <a:pt x="666" y="10559"/>
                  <a:pt x="666" y="10533"/>
                  <a:pt x="679" y="10490"/>
                </a:cubicBezTo>
                <a:cubicBezTo>
                  <a:pt x="679" y="10464"/>
                  <a:pt x="679" y="10438"/>
                  <a:pt x="692" y="10409"/>
                </a:cubicBezTo>
                <a:cubicBezTo>
                  <a:pt x="748" y="10177"/>
                  <a:pt x="843" y="9961"/>
                  <a:pt x="950" y="9756"/>
                </a:cubicBezTo>
                <a:cubicBezTo>
                  <a:pt x="1243" y="9354"/>
                  <a:pt x="1734" y="9092"/>
                  <a:pt x="2254" y="9092"/>
                </a:cubicBezTo>
                <a:cubicBezTo>
                  <a:pt x="2313" y="9092"/>
                  <a:pt x="2373" y="9095"/>
                  <a:pt x="2433" y="9102"/>
                </a:cubicBezTo>
                <a:cubicBezTo>
                  <a:pt x="2442" y="9103"/>
                  <a:pt x="2451" y="9104"/>
                  <a:pt x="2460" y="9104"/>
                </a:cubicBezTo>
                <a:cubicBezTo>
                  <a:pt x="2612" y="9104"/>
                  <a:pt x="2747" y="8999"/>
                  <a:pt x="2760" y="8844"/>
                </a:cubicBezTo>
                <a:cubicBezTo>
                  <a:pt x="2789" y="8681"/>
                  <a:pt x="2665" y="8544"/>
                  <a:pt x="2515" y="8518"/>
                </a:cubicBezTo>
                <a:cubicBezTo>
                  <a:pt x="2434" y="8510"/>
                  <a:pt x="2355" y="8507"/>
                  <a:pt x="2276" y="8507"/>
                </a:cubicBezTo>
                <a:cubicBezTo>
                  <a:pt x="1944" y="8507"/>
                  <a:pt x="1631" y="8573"/>
                  <a:pt x="1346" y="8694"/>
                </a:cubicBezTo>
                <a:cubicBezTo>
                  <a:pt x="624" y="7607"/>
                  <a:pt x="761" y="6124"/>
                  <a:pt x="1698" y="5183"/>
                </a:cubicBezTo>
                <a:cubicBezTo>
                  <a:pt x="1960" y="4925"/>
                  <a:pt x="2270" y="4723"/>
                  <a:pt x="2596" y="4586"/>
                </a:cubicBezTo>
                <a:cubicBezTo>
                  <a:pt x="2720" y="4968"/>
                  <a:pt x="2952" y="5321"/>
                  <a:pt x="3266" y="5592"/>
                </a:cubicBezTo>
                <a:cubicBezTo>
                  <a:pt x="3318" y="5634"/>
                  <a:pt x="3387" y="5660"/>
                  <a:pt x="3455" y="5660"/>
                </a:cubicBezTo>
                <a:cubicBezTo>
                  <a:pt x="3537" y="5660"/>
                  <a:pt x="3619" y="5621"/>
                  <a:pt x="3674" y="5553"/>
                </a:cubicBezTo>
                <a:cubicBezTo>
                  <a:pt x="3782" y="5428"/>
                  <a:pt x="3769" y="5252"/>
                  <a:pt x="3645" y="5144"/>
                </a:cubicBezTo>
                <a:cubicBezTo>
                  <a:pt x="3155" y="4723"/>
                  <a:pt x="2992" y="4070"/>
                  <a:pt x="3168" y="3482"/>
                </a:cubicBezTo>
                <a:cubicBezTo>
                  <a:pt x="3210" y="3335"/>
                  <a:pt x="3279" y="3198"/>
                  <a:pt x="3374" y="3061"/>
                </a:cubicBezTo>
                <a:cubicBezTo>
                  <a:pt x="3400" y="3008"/>
                  <a:pt x="3442" y="2953"/>
                  <a:pt x="3481" y="2910"/>
                </a:cubicBezTo>
                <a:cubicBezTo>
                  <a:pt x="3494" y="2884"/>
                  <a:pt x="3511" y="2871"/>
                  <a:pt x="3524" y="2858"/>
                </a:cubicBezTo>
                <a:cubicBezTo>
                  <a:pt x="3550" y="2816"/>
                  <a:pt x="3592" y="2777"/>
                  <a:pt x="3619" y="2734"/>
                </a:cubicBezTo>
                <a:cubicBezTo>
                  <a:pt x="3988" y="2376"/>
                  <a:pt x="4475" y="2189"/>
                  <a:pt x="4968" y="2189"/>
                </a:cubicBezTo>
                <a:cubicBezTo>
                  <a:pt x="5220" y="2189"/>
                  <a:pt x="5475" y="2238"/>
                  <a:pt x="5715" y="2339"/>
                </a:cubicBezTo>
                <a:lnTo>
                  <a:pt x="5715" y="3253"/>
                </a:lnTo>
                <a:cubicBezTo>
                  <a:pt x="5715" y="3417"/>
                  <a:pt x="5849" y="3551"/>
                  <a:pt x="6012" y="3551"/>
                </a:cubicBezTo>
                <a:cubicBezTo>
                  <a:pt x="6176" y="3551"/>
                  <a:pt x="6300" y="3417"/>
                  <a:pt x="6300" y="3253"/>
                </a:cubicBezTo>
                <a:lnTo>
                  <a:pt x="6300" y="2163"/>
                </a:lnTo>
                <a:lnTo>
                  <a:pt x="6300" y="1865"/>
                </a:lnTo>
                <a:lnTo>
                  <a:pt x="6300" y="1647"/>
                </a:lnTo>
                <a:cubicBezTo>
                  <a:pt x="6300" y="1062"/>
                  <a:pt x="6777" y="585"/>
                  <a:pt x="7361" y="585"/>
                </a:cubicBezTo>
                <a:close/>
                <a:moveTo>
                  <a:pt x="7361" y="1"/>
                </a:moveTo>
                <a:cubicBezTo>
                  <a:pt x="6463" y="1"/>
                  <a:pt x="5715" y="735"/>
                  <a:pt x="5715" y="1647"/>
                </a:cubicBezTo>
                <a:lnTo>
                  <a:pt x="5715" y="1715"/>
                </a:lnTo>
                <a:cubicBezTo>
                  <a:pt x="5469" y="1638"/>
                  <a:pt x="5215" y="1600"/>
                  <a:pt x="4962" y="1600"/>
                </a:cubicBezTo>
                <a:cubicBezTo>
                  <a:pt x="4317" y="1600"/>
                  <a:pt x="3679" y="1847"/>
                  <a:pt x="3210" y="2326"/>
                </a:cubicBezTo>
                <a:cubicBezTo>
                  <a:pt x="3086" y="2450"/>
                  <a:pt x="2978" y="2571"/>
                  <a:pt x="2897" y="2708"/>
                </a:cubicBezTo>
                <a:cubicBezTo>
                  <a:pt x="2747" y="2910"/>
                  <a:pt x="2652" y="3142"/>
                  <a:pt x="2583" y="3374"/>
                </a:cubicBezTo>
                <a:cubicBezTo>
                  <a:pt x="2531" y="3580"/>
                  <a:pt x="2489" y="3782"/>
                  <a:pt x="2489" y="3988"/>
                </a:cubicBezTo>
                <a:cubicBezTo>
                  <a:pt x="2041" y="4165"/>
                  <a:pt x="1633" y="4423"/>
                  <a:pt x="1290" y="4762"/>
                </a:cubicBezTo>
                <a:cubicBezTo>
                  <a:pt x="705" y="5334"/>
                  <a:pt x="366" y="6111"/>
                  <a:pt x="310" y="6911"/>
                </a:cubicBezTo>
                <a:cubicBezTo>
                  <a:pt x="258" y="7633"/>
                  <a:pt x="434" y="8342"/>
                  <a:pt x="816" y="8952"/>
                </a:cubicBezTo>
                <a:cubicBezTo>
                  <a:pt x="679" y="9116"/>
                  <a:pt x="555" y="9279"/>
                  <a:pt x="447" y="9458"/>
                </a:cubicBezTo>
                <a:cubicBezTo>
                  <a:pt x="297" y="9687"/>
                  <a:pt x="176" y="9961"/>
                  <a:pt x="121" y="10259"/>
                </a:cubicBezTo>
                <a:cubicBezTo>
                  <a:pt x="39" y="10546"/>
                  <a:pt x="0" y="10846"/>
                  <a:pt x="0" y="11157"/>
                </a:cubicBezTo>
                <a:cubicBezTo>
                  <a:pt x="0" y="12084"/>
                  <a:pt x="379" y="12953"/>
                  <a:pt x="1032" y="13593"/>
                </a:cubicBezTo>
                <a:cubicBezTo>
                  <a:pt x="898" y="13851"/>
                  <a:pt x="816" y="14151"/>
                  <a:pt x="787" y="14465"/>
                </a:cubicBezTo>
                <a:cubicBezTo>
                  <a:pt x="774" y="14628"/>
                  <a:pt x="761" y="14791"/>
                  <a:pt x="761" y="14955"/>
                </a:cubicBezTo>
                <a:cubicBezTo>
                  <a:pt x="761" y="16369"/>
                  <a:pt x="1617" y="17607"/>
                  <a:pt x="2923" y="18113"/>
                </a:cubicBezTo>
                <a:cubicBezTo>
                  <a:pt x="2965" y="19390"/>
                  <a:pt x="3971" y="20438"/>
                  <a:pt x="5238" y="20520"/>
                </a:cubicBezTo>
                <a:cubicBezTo>
                  <a:pt x="5251" y="20520"/>
                  <a:pt x="5278" y="20520"/>
                  <a:pt x="5291" y="20533"/>
                </a:cubicBezTo>
                <a:cubicBezTo>
                  <a:pt x="5372" y="20533"/>
                  <a:pt x="5454" y="20546"/>
                  <a:pt x="5536" y="20546"/>
                </a:cubicBezTo>
                <a:cubicBezTo>
                  <a:pt x="5591" y="20546"/>
                  <a:pt x="5660" y="20546"/>
                  <a:pt x="5715" y="20533"/>
                </a:cubicBezTo>
                <a:lnTo>
                  <a:pt x="5715" y="20791"/>
                </a:lnTo>
                <a:cubicBezTo>
                  <a:pt x="5715" y="21705"/>
                  <a:pt x="6463" y="22440"/>
                  <a:pt x="7361" y="22440"/>
                </a:cubicBezTo>
                <a:cubicBezTo>
                  <a:pt x="8272" y="22440"/>
                  <a:pt x="9020" y="21705"/>
                  <a:pt x="9020" y="20791"/>
                </a:cubicBezTo>
                <a:lnTo>
                  <a:pt x="9020" y="14968"/>
                </a:lnTo>
                <a:cubicBezTo>
                  <a:pt x="9020" y="14955"/>
                  <a:pt x="9007" y="14955"/>
                  <a:pt x="9007" y="14942"/>
                </a:cubicBezTo>
                <a:cubicBezTo>
                  <a:pt x="9144" y="14697"/>
                  <a:pt x="9210" y="14422"/>
                  <a:pt x="9210" y="14138"/>
                </a:cubicBezTo>
                <a:cubicBezTo>
                  <a:pt x="9210" y="13498"/>
                  <a:pt x="8857" y="12927"/>
                  <a:pt x="8328" y="12626"/>
                </a:cubicBezTo>
                <a:cubicBezTo>
                  <a:pt x="8749" y="12300"/>
                  <a:pt x="9020" y="11797"/>
                  <a:pt x="9020" y="11238"/>
                </a:cubicBezTo>
                <a:lnTo>
                  <a:pt x="9020" y="1647"/>
                </a:lnTo>
                <a:cubicBezTo>
                  <a:pt x="9020" y="735"/>
                  <a:pt x="8272" y="1"/>
                  <a:pt x="7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flipH="1" rot="-1635335">
            <a:off x="7458454" y="-2000632"/>
            <a:ext cx="2322548" cy="5664635"/>
          </a:xfrm>
          <a:custGeom>
            <a:rect b="b" l="l" r="r" t="t"/>
            <a:pathLst>
              <a:path extrusionOk="0" h="22441" w="9201">
                <a:moveTo>
                  <a:pt x="1839" y="585"/>
                </a:moveTo>
                <a:cubicBezTo>
                  <a:pt x="2424" y="585"/>
                  <a:pt x="2901" y="1062"/>
                  <a:pt x="2901" y="1647"/>
                </a:cubicBezTo>
                <a:lnTo>
                  <a:pt x="2901" y="1865"/>
                </a:lnTo>
                <a:lnTo>
                  <a:pt x="2901" y="2163"/>
                </a:lnTo>
                <a:lnTo>
                  <a:pt x="2901" y="3253"/>
                </a:lnTo>
                <a:cubicBezTo>
                  <a:pt x="2901" y="3417"/>
                  <a:pt x="3021" y="3551"/>
                  <a:pt x="3185" y="3551"/>
                </a:cubicBezTo>
                <a:cubicBezTo>
                  <a:pt x="3348" y="3551"/>
                  <a:pt x="3485" y="3417"/>
                  <a:pt x="3485" y="3253"/>
                </a:cubicBezTo>
                <a:lnTo>
                  <a:pt x="3485" y="2339"/>
                </a:lnTo>
                <a:cubicBezTo>
                  <a:pt x="3726" y="2238"/>
                  <a:pt x="3980" y="2189"/>
                  <a:pt x="4233" y="2189"/>
                </a:cubicBezTo>
                <a:cubicBezTo>
                  <a:pt x="4725" y="2189"/>
                  <a:pt x="5213" y="2376"/>
                  <a:pt x="5582" y="2734"/>
                </a:cubicBezTo>
                <a:cubicBezTo>
                  <a:pt x="5608" y="2777"/>
                  <a:pt x="5647" y="2816"/>
                  <a:pt x="5676" y="2858"/>
                </a:cubicBezTo>
                <a:cubicBezTo>
                  <a:pt x="5690" y="2871"/>
                  <a:pt x="5703" y="2884"/>
                  <a:pt x="5716" y="2910"/>
                </a:cubicBezTo>
                <a:cubicBezTo>
                  <a:pt x="5758" y="2953"/>
                  <a:pt x="5797" y="3008"/>
                  <a:pt x="5840" y="3061"/>
                </a:cubicBezTo>
                <a:cubicBezTo>
                  <a:pt x="5921" y="3185"/>
                  <a:pt x="5990" y="3335"/>
                  <a:pt x="6029" y="3482"/>
                </a:cubicBezTo>
                <a:cubicBezTo>
                  <a:pt x="6206" y="4070"/>
                  <a:pt x="6042" y="4723"/>
                  <a:pt x="5552" y="5144"/>
                </a:cubicBezTo>
                <a:cubicBezTo>
                  <a:pt x="5432" y="5252"/>
                  <a:pt x="5418" y="5428"/>
                  <a:pt x="5526" y="5553"/>
                </a:cubicBezTo>
                <a:cubicBezTo>
                  <a:pt x="5582" y="5621"/>
                  <a:pt x="5663" y="5660"/>
                  <a:pt x="5745" y="5660"/>
                </a:cubicBezTo>
                <a:cubicBezTo>
                  <a:pt x="5810" y="5660"/>
                  <a:pt x="5879" y="5634"/>
                  <a:pt x="5934" y="5592"/>
                </a:cubicBezTo>
                <a:cubicBezTo>
                  <a:pt x="6261" y="5321"/>
                  <a:pt x="6480" y="4968"/>
                  <a:pt x="6601" y="4586"/>
                </a:cubicBezTo>
                <a:cubicBezTo>
                  <a:pt x="6927" y="4723"/>
                  <a:pt x="7241" y="4925"/>
                  <a:pt x="7499" y="5183"/>
                </a:cubicBezTo>
                <a:cubicBezTo>
                  <a:pt x="8439" y="6124"/>
                  <a:pt x="8573" y="7607"/>
                  <a:pt x="7852" y="8694"/>
                </a:cubicBezTo>
                <a:cubicBezTo>
                  <a:pt x="7566" y="8573"/>
                  <a:pt x="7253" y="8507"/>
                  <a:pt x="6928" y="8507"/>
                </a:cubicBezTo>
                <a:cubicBezTo>
                  <a:pt x="6851" y="8507"/>
                  <a:pt x="6773" y="8510"/>
                  <a:pt x="6695" y="8518"/>
                </a:cubicBezTo>
                <a:cubicBezTo>
                  <a:pt x="6532" y="8544"/>
                  <a:pt x="6411" y="8681"/>
                  <a:pt x="6437" y="8844"/>
                </a:cubicBezTo>
                <a:cubicBezTo>
                  <a:pt x="6450" y="8999"/>
                  <a:pt x="6585" y="9104"/>
                  <a:pt x="6737" y="9104"/>
                </a:cubicBezTo>
                <a:cubicBezTo>
                  <a:pt x="6746" y="9104"/>
                  <a:pt x="6755" y="9103"/>
                  <a:pt x="6764" y="9102"/>
                </a:cubicBezTo>
                <a:cubicBezTo>
                  <a:pt x="6825" y="9095"/>
                  <a:pt x="6886" y="9092"/>
                  <a:pt x="6947" y="9092"/>
                </a:cubicBezTo>
                <a:cubicBezTo>
                  <a:pt x="7474" y="9092"/>
                  <a:pt x="7954" y="9354"/>
                  <a:pt x="8247" y="9756"/>
                </a:cubicBezTo>
                <a:cubicBezTo>
                  <a:pt x="8358" y="9961"/>
                  <a:pt x="8452" y="10177"/>
                  <a:pt x="8521" y="10409"/>
                </a:cubicBezTo>
                <a:cubicBezTo>
                  <a:pt x="8521" y="10438"/>
                  <a:pt x="8521" y="10464"/>
                  <a:pt x="8534" y="10490"/>
                </a:cubicBezTo>
                <a:cubicBezTo>
                  <a:pt x="8534" y="10533"/>
                  <a:pt x="8547" y="10559"/>
                  <a:pt x="8560" y="10601"/>
                </a:cubicBezTo>
                <a:cubicBezTo>
                  <a:pt x="8603" y="10778"/>
                  <a:pt x="8616" y="10967"/>
                  <a:pt x="8616" y="11157"/>
                </a:cubicBezTo>
                <a:cubicBezTo>
                  <a:pt x="8616" y="11891"/>
                  <a:pt x="8328" y="12587"/>
                  <a:pt x="7812" y="13103"/>
                </a:cubicBezTo>
                <a:cubicBezTo>
                  <a:pt x="7430" y="12695"/>
                  <a:pt x="6888" y="12437"/>
                  <a:pt x="6274" y="12424"/>
                </a:cubicBezTo>
                <a:cubicBezTo>
                  <a:pt x="6111" y="12424"/>
                  <a:pt x="5974" y="12561"/>
                  <a:pt x="5974" y="12724"/>
                </a:cubicBezTo>
                <a:cubicBezTo>
                  <a:pt x="5974" y="12871"/>
                  <a:pt x="6098" y="13008"/>
                  <a:pt x="6261" y="13008"/>
                </a:cubicBezTo>
                <a:cubicBezTo>
                  <a:pt x="6833" y="13021"/>
                  <a:pt x="7336" y="13335"/>
                  <a:pt x="7607" y="13799"/>
                </a:cubicBezTo>
                <a:cubicBezTo>
                  <a:pt x="7718" y="14031"/>
                  <a:pt x="7786" y="14275"/>
                  <a:pt x="7825" y="14520"/>
                </a:cubicBezTo>
                <a:lnTo>
                  <a:pt x="7825" y="14628"/>
                </a:lnTo>
                <a:cubicBezTo>
                  <a:pt x="7825" y="14667"/>
                  <a:pt x="7838" y="14710"/>
                  <a:pt x="7852" y="14749"/>
                </a:cubicBezTo>
                <a:lnTo>
                  <a:pt x="7852" y="14955"/>
                </a:lnTo>
                <a:cubicBezTo>
                  <a:pt x="7852" y="16055"/>
                  <a:pt x="7228" y="17022"/>
                  <a:pt x="6261" y="17486"/>
                </a:cubicBezTo>
                <a:cubicBezTo>
                  <a:pt x="6137" y="16656"/>
                  <a:pt x="5526" y="15948"/>
                  <a:pt x="4667" y="15716"/>
                </a:cubicBezTo>
                <a:cubicBezTo>
                  <a:pt x="4643" y="15710"/>
                  <a:pt x="4618" y="15707"/>
                  <a:pt x="4594" y="15707"/>
                </a:cubicBezTo>
                <a:cubicBezTo>
                  <a:pt x="4462" y="15707"/>
                  <a:pt x="4351" y="15796"/>
                  <a:pt x="4315" y="15935"/>
                </a:cubicBezTo>
                <a:cubicBezTo>
                  <a:pt x="4275" y="16085"/>
                  <a:pt x="4370" y="16248"/>
                  <a:pt x="4520" y="16287"/>
                </a:cubicBezTo>
                <a:cubicBezTo>
                  <a:pt x="5226" y="16464"/>
                  <a:pt x="5690" y="17104"/>
                  <a:pt x="5703" y="17799"/>
                </a:cubicBezTo>
                <a:cubicBezTo>
                  <a:pt x="5690" y="17839"/>
                  <a:pt x="5690" y="17881"/>
                  <a:pt x="5690" y="17920"/>
                </a:cubicBezTo>
                <a:lnTo>
                  <a:pt x="5690" y="18044"/>
                </a:lnTo>
                <a:lnTo>
                  <a:pt x="5690" y="18057"/>
                </a:lnTo>
                <a:cubicBezTo>
                  <a:pt x="5676" y="18113"/>
                  <a:pt x="5676" y="18165"/>
                  <a:pt x="5647" y="18221"/>
                </a:cubicBezTo>
                <a:cubicBezTo>
                  <a:pt x="5634" y="18276"/>
                  <a:pt x="5647" y="18328"/>
                  <a:pt x="5663" y="18384"/>
                </a:cubicBezTo>
                <a:cubicBezTo>
                  <a:pt x="5500" y="19269"/>
                  <a:pt x="4723" y="19935"/>
                  <a:pt x="3799" y="19935"/>
                </a:cubicBezTo>
                <a:cubicBezTo>
                  <a:pt x="3622" y="19935"/>
                  <a:pt x="3443" y="19909"/>
                  <a:pt x="3266" y="19867"/>
                </a:cubicBezTo>
                <a:cubicBezTo>
                  <a:pt x="3240" y="19854"/>
                  <a:pt x="3214" y="19854"/>
                  <a:pt x="3185" y="19854"/>
                </a:cubicBezTo>
                <a:cubicBezTo>
                  <a:pt x="2858" y="19690"/>
                  <a:pt x="2600" y="19377"/>
                  <a:pt x="2545" y="18982"/>
                </a:cubicBezTo>
                <a:cubicBezTo>
                  <a:pt x="2521" y="18845"/>
                  <a:pt x="2395" y="18733"/>
                  <a:pt x="2259" y="18733"/>
                </a:cubicBezTo>
                <a:cubicBezTo>
                  <a:pt x="2246" y="18733"/>
                  <a:pt x="2232" y="18734"/>
                  <a:pt x="2218" y="18737"/>
                </a:cubicBezTo>
                <a:cubicBezTo>
                  <a:pt x="2055" y="18766"/>
                  <a:pt x="1947" y="18913"/>
                  <a:pt x="1960" y="19076"/>
                </a:cubicBezTo>
                <a:cubicBezTo>
                  <a:pt x="2042" y="19648"/>
                  <a:pt x="2411" y="20112"/>
                  <a:pt x="2901" y="20356"/>
                </a:cubicBezTo>
                <a:lnTo>
                  <a:pt x="2901" y="20791"/>
                </a:lnTo>
                <a:cubicBezTo>
                  <a:pt x="2901" y="21379"/>
                  <a:pt x="2424" y="21852"/>
                  <a:pt x="1839" y="21852"/>
                </a:cubicBezTo>
                <a:cubicBezTo>
                  <a:pt x="1255" y="21852"/>
                  <a:pt x="778" y="21379"/>
                  <a:pt x="778" y="20791"/>
                </a:cubicBezTo>
                <a:lnTo>
                  <a:pt x="778" y="17567"/>
                </a:lnTo>
                <a:cubicBezTo>
                  <a:pt x="1075" y="17839"/>
                  <a:pt x="1483" y="18002"/>
                  <a:pt x="1921" y="18002"/>
                </a:cubicBezTo>
                <a:cubicBezTo>
                  <a:pt x="2260" y="18002"/>
                  <a:pt x="2574" y="17907"/>
                  <a:pt x="2845" y="17744"/>
                </a:cubicBezTo>
                <a:cubicBezTo>
                  <a:pt x="2974" y="17690"/>
                  <a:pt x="3110" y="17663"/>
                  <a:pt x="3248" y="17663"/>
                </a:cubicBezTo>
                <a:cubicBezTo>
                  <a:pt x="3386" y="17663"/>
                  <a:pt x="3526" y="17690"/>
                  <a:pt x="3661" y="17744"/>
                </a:cubicBezTo>
                <a:cubicBezTo>
                  <a:pt x="3949" y="17852"/>
                  <a:pt x="4164" y="18070"/>
                  <a:pt x="4288" y="18341"/>
                </a:cubicBezTo>
                <a:cubicBezTo>
                  <a:pt x="4328" y="18452"/>
                  <a:pt x="4439" y="18521"/>
                  <a:pt x="4560" y="18521"/>
                </a:cubicBezTo>
                <a:cubicBezTo>
                  <a:pt x="4586" y="18521"/>
                  <a:pt x="4628" y="18505"/>
                  <a:pt x="4667" y="18492"/>
                </a:cubicBezTo>
                <a:cubicBezTo>
                  <a:pt x="4818" y="18423"/>
                  <a:pt x="4886" y="18260"/>
                  <a:pt x="4818" y="18113"/>
                </a:cubicBezTo>
                <a:cubicBezTo>
                  <a:pt x="4641" y="17688"/>
                  <a:pt x="4302" y="17362"/>
                  <a:pt x="3880" y="17198"/>
                </a:cubicBezTo>
                <a:cubicBezTo>
                  <a:pt x="3743" y="17133"/>
                  <a:pt x="3593" y="17104"/>
                  <a:pt x="3443" y="17091"/>
                </a:cubicBezTo>
                <a:cubicBezTo>
                  <a:pt x="3580" y="16846"/>
                  <a:pt x="3648" y="16562"/>
                  <a:pt x="3648" y="16274"/>
                </a:cubicBezTo>
                <a:lnTo>
                  <a:pt x="3648" y="15036"/>
                </a:lnTo>
                <a:cubicBezTo>
                  <a:pt x="3648" y="14873"/>
                  <a:pt x="3511" y="14736"/>
                  <a:pt x="3348" y="14736"/>
                </a:cubicBezTo>
                <a:cubicBezTo>
                  <a:pt x="3185" y="14736"/>
                  <a:pt x="3064" y="14873"/>
                  <a:pt x="3064" y="15036"/>
                </a:cubicBezTo>
                <a:lnTo>
                  <a:pt x="3064" y="16274"/>
                </a:lnTo>
                <a:cubicBezTo>
                  <a:pt x="3064" y="16656"/>
                  <a:pt x="2858" y="17009"/>
                  <a:pt x="2574" y="17215"/>
                </a:cubicBezTo>
                <a:lnTo>
                  <a:pt x="2561" y="17215"/>
                </a:lnTo>
                <a:cubicBezTo>
                  <a:pt x="2531" y="17228"/>
                  <a:pt x="2505" y="17241"/>
                  <a:pt x="2479" y="17267"/>
                </a:cubicBezTo>
                <a:cubicBezTo>
                  <a:pt x="2316" y="17362"/>
                  <a:pt x="2123" y="17417"/>
                  <a:pt x="1921" y="17417"/>
                </a:cubicBezTo>
                <a:cubicBezTo>
                  <a:pt x="1281" y="17417"/>
                  <a:pt x="778" y="16901"/>
                  <a:pt x="778" y="16274"/>
                </a:cubicBezTo>
                <a:lnTo>
                  <a:pt x="778" y="15595"/>
                </a:lnTo>
                <a:cubicBezTo>
                  <a:pt x="1049" y="15784"/>
                  <a:pt x="1388" y="15892"/>
                  <a:pt x="1757" y="15892"/>
                </a:cubicBezTo>
                <a:cubicBezTo>
                  <a:pt x="1908" y="15892"/>
                  <a:pt x="2042" y="15771"/>
                  <a:pt x="2042" y="15608"/>
                </a:cubicBezTo>
                <a:cubicBezTo>
                  <a:pt x="2042" y="15445"/>
                  <a:pt x="1908" y="15307"/>
                  <a:pt x="1757" y="15307"/>
                </a:cubicBezTo>
                <a:cubicBezTo>
                  <a:pt x="1104" y="15307"/>
                  <a:pt x="585" y="14791"/>
                  <a:pt x="585" y="14138"/>
                </a:cubicBezTo>
                <a:cubicBezTo>
                  <a:pt x="585" y="13498"/>
                  <a:pt x="1104" y="12969"/>
                  <a:pt x="1757" y="12969"/>
                </a:cubicBezTo>
                <a:lnTo>
                  <a:pt x="1921" y="12969"/>
                </a:lnTo>
                <a:cubicBezTo>
                  <a:pt x="2871" y="12969"/>
                  <a:pt x="3648" y="12192"/>
                  <a:pt x="3648" y="11238"/>
                </a:cubicBezTo>
                <a:lnTo>
                  <a:pt x="3648" y="10340"/>
                </a:lnTo>
                <a:cubicBezTo>
                  <a:pt x="4831" y="10206"/>
                  <a:pt x="5758" y="9197"/>
                  <a:pt x="5758" y="7989"/>
                </a:cubicBezTo>
                <a:cubicBezTo>
                  <a:pt x="5758" y="6682"/>
                  <a:pt x="4710" y="5634"/>
                  <a:pt x="3417" y="5621"/>
                </a:cubicBezTo>
                <a:cubicBezTo>
                  <a:pt x="3159" y="5089"/>
                  <a:pt x="2613" y="4707"/>
                  <a:pt x="1973" y="4707"/>
                </a:cubicBezTo>
                <a:cubicBezTo>
                  <a:pt x="1810" y="4707"/>
                  <a:pt x="1689" y="4844"/>
                  <a:pt x="1689" y="5007"/>
                </a:cubicBezTo>
                <a:cubicBezTo>
                  <a:pt x="1689" y="5170"/>
                  <a:pt x="1810" y="5308"/>
                  <a:pt x="1973" y="5308"/>
                </a:cubicBezTo>
                <a:cubicBezTo>
                  <a:pt x="2531" y="5308"/>
                  <a:pt x="2982" y="5755"/>
                  <a:pt x="2982" y="6313"/>
                </a:cubicBezTo>
                <a:cubicBezTo>
                  <a:pt x="2982" y="6872"/>
                  <a:pt x="2531" y="7319"/>
                  <a:pt x="1973" y="7319"/>
                </a:cubicBezTo>
                <a:cubicBezTo>
                  <a:pt x="1810" y="7319"/>
                  <a:pt x="1689" y="7456"/>
                  <a:pt x="1689" y="7620"/>
                </a:cubicBezTo>
                <a:cubicBezTo>
                  <a:pt x="1689" y="7783"/>
                  <a:pt x="1810" y="7907"/>
                  <a:pt x="1973" y="7907"/>
                </a:cubicBezTo>
                <a:cubicBezTo>
                  <a:pt x="2858" y="7907"/>
                  <a:pt x="3580" y="7198"/>
                  <a:pt x="3580" y="6313"/>
                </a:cubicBezTo>
                <a:cubicBezTo>
                  <a:pt x="3580" y="6274"/>
                  <a:pt x="3567" y="6245"/>
                  <a:pt x="3567" y="6219"/>
                </a:cubicBezTo>
                <a:lnTo>
                  <a:pt x="3567" y="6219"/>
                </a:lnTo>
                <a:cubicBezTo>
                  <a:pt x="4465" y="6300"/>
                  <a:pt x="5174" y="7061"/>
                  <a:pt x="5174" y="7989"/>
                </a:cubicBezTo>
                <a:cubicBezTo>
                  <a:pt x="5174" y="8844"/>
                  <a:pt x="4560" y="9566"/>
                  <a:pt x="3730" y="9729"/>
                </a:cubicBezTo>
                <a:lnTo>
                  <a:pt x="3635" y="9729"/>
                </a:lnTo>
                <a:cubicBezTo>
                  <a:pt x="3551" y="9748"/>
                  <a:pt x="3467" y="9757"/>
                  <a:pt x="3384" y="9757"/>
                </a:cubicBezTo>
                <a:cubicBezTo>
                  <a:pt x="2860" y="9757"/>
                  <a:pt x="2379" y="9399"/>
                  <a:pt x="2260" y="8858"/>
                </a:cubicBezTo>
                <a:cubicBezTo>
                  <a:pt x="2238" y="8721"/>
                  <a:pt x="2120" y="8632"/>
                  <a:pt x="1986" y="8632"/>
                </a:cubicBezTo>
                <a:cubicBezTo>
                  <a:pt x="1960" y="8632"/>
                  <a:pt x="1934" y="8635"/>
                  <a:pt x="1908" y="8642"/>
                </a:cubicBezTo>
                <a:cubicBezTo>
                  <a:pt x="1757" y="8668"/>
                  <a:pt x="1646" y="8831"/>
                  <a:pt x="1689" y="8982"/>
                </a:cubicBezTo>
                <a:cubicBezTo>
                  <a:pt x="1839" y="9687"/>
                  <a:pt x="2398" y="10193"/>
                  <a:pt x="3064" y="10314"/>
                </a:cubicBezTo>
                <a:lnTo>
                  <a:pt x="3064" y="11238"/>
                </a:lnTo>
                <a:cubicBezTo>
                  <a:pt x="3064" y="11865"/>
                  <a:pt x="2545" y="12381"/>
                  <a:pt x="1921" y="12381"/>
                </a:cubicBezTo>
                <a:cubicBezTo>
                  <a:pt x="1281" y="12381"/>
                  <a:pt x="778" y="11865"/>
                  <a:pt x="778" y="11238"/>
                </a:cubicBezTo>
                <a:lnTo>
                  <a:pt x="778" y="1647"/>
                </a:lnTo>
                <a:cubicBezTo>
                  <a:pt x="778" y="1062"/>
                  <a:pt x="1255" y="585"/>
                  <a:pt x="1839" y="585"/>
                </a:cubicBezTo>
                <a:close/>
                <a:moveTo>
                  <a:pt x="1839" y="1"/>
                </a:moveTo>
                <a:cubicBezTo>
                  <a:pt x="928" y="1"/>
                  <a:pt x="193" y="735"/>
                  <a:pt x="193" y="1647"/>
                </a:cubicBezTo>
                <a:lnTo>
                  <a:pt x="193" y="11238"/>
                </a:lnTo>
                <a:cubicBezTo>
                  <a:pt x="193" y="11797"/>
                  <a:pt x="451" y="12300"/>
                  <a:pt x="872" y="12626"/>
                </a:cubicBezTo>
                <a:cubicBezTo>
                  <a:pt x="356" y="12927"/>
                  <a:pt x="0" y="13498"/>
                  <a:pt x="0" y="14138"/>
                </a:cubicBezTo>
                <a:cubicBezTo>
                  <a:pt x="0" y="14422"/>
                  <a:pt x="69" y="14697"/>
                  <a:pt x="193" y="14942"/>
                </a:cubicBezTo>
                <a:lnTo>
                  <a:pt x="193" y="14968"/>
                </a:lnTo>
                <a:lnTo>
                  <a:pt x="193" y="20791"/>
                </a:lnTo>
                <a:cubicBezTo>
                  <a:pt x="193" y="21705"/>
                  <a:pt x="928" y="22440"/>
                  <a:pt x="1839" y="22440"/>
                </a:cubicBezTo>
                <a:cubicBezTo>
                  <a:pt x="2750" y="22440"/>
                  <a:pt x="3485" y="21705"/>
                  <a:pt x="3485" y="20791"/>
                </a:cubicBezTo>
                <a:lnTo>
                  <a:pt x="3485" y="20533"/>
                </a:lnTo>
                <a:cubicBezTo>
                  <a:pt x="3541" y="20546"/>
                  <a:pt x="3606" y="20546"/>
                  <a:pt x="3661" y="20546"/>
                </a:cubicBezTo>
                <a:cubicBezTo>
                  <a:pt x="3743" y="20546"/>
                  <a:pt x="3825" y="20533"/>
                  <a:pt x="3906" y="20533"/>
                </a:cubicBezTo>
                <a:cubicBezTo>
                  <a:pt x="3933" y="20520"/>
                  <a:pt x="3949" y="20520"/>
                  <a:pt x="3962" y="20520"/>
                </a:cubicBezTo>
                <a:cubicBezTo>
                  <a:pt x="5226" y="20438"/>
                  <a:pt x="6235" y="19390"/>
                  <a:pt x="6274" y="18113"/>
                </a:cubicBezTo>
                <a:cubicBezTo>
                  <a:pt x="7580" y="17607"/>
                  <a:pt x="8452" y="16369"/>
                  <a:pt x="8452" y="14955"/>
                </a:cubicBezTo>
                <a:cubicBezTo>
                  <a:pt x="8452" y="14791"/>
                  <a:pt x="8439" y="14628"/>
                  <a:pt x="8410" y="14465"/>
                </a:cubicBezTo>
                <a:cubicBezTo>
                  <a:pt x="8384" y="14151"/>
                  <a:pt x="8302" y="13851"/>
                  <a:pt x="8165" y="13593"/>
                </a:cubicBezTo>
                <a:cubicBezTo>
                  <a:pt x="8831" y="12953"/>
                  <a:pt x="9200" y="12084"/>
                  <a:pt x="9200" y="11157"/>
                </a:cubicBezTo>
                <a:cubicBezTo>
                  <a:pt x="9200" y="10846"/>
                  <a:pt x="9158" y="10546"/>
                  <a:pt x="9076" y="10259"/>
                </a:cubicBezTo>
                <a:cubicBezTo>
                  <a:pt x="9024" y="9961"/>
                  <a:pt x="8913" y="9687"/>
                  <a:pt x="8750" y="9458"/>
                </a:cubicBezTo>
                <a:cubicBezTo>
                  <a:pt x="8642" y="9279"/>
                  <a:pt x="8521" y="9116"/>
                  <a:pt x="8384" y="8952"/>
                </a:cubicBezTo>
                <a:cubicBezTo>
                  <a:pt x="8766" y="8342"/>
                  <a:pt x="8942" y="7633"/>
                  <a:pt x="8900" y="6911"/>
                </a:cubicBezTo>
                <a:cubicBezTo>
                  <a:pt x="8831" y="6111"/>
                  <a:pt x="8492" y="5334"/>
                  <a:pt x="7920" y="4762"/>
                </a:cubicBezTo>
                <a:cubicBezTo>
                  <a:pt x="7580" y="4423"/>
                  <a:pt x="7159" y="4165"/>
                  <a:pt x="6725" y="3988"/>
                </a:cubicBezTo>
                <a:cubicBezTo>
                  <a:pt x="6708" y="3782"/>
                  <a:pt x="6682" y="3580"/>
                  <a:pt x="6614" y="3374"/>
                </a:cubicBezTo>
                <a:cubicBezTo>
                  <a:pt x="6562" y="3142"/>
                  <a:pt x="6450" y="2910"/>
                  <a:pt x="6300" y="2708"/>
                </a:cubicBezTo>
                <a:cubicBezTo>
                  <a:pt x="6219" y="2571"/>
                  <a:pt x="6111" y="2437"/>
                  <a:pt x="5990" y="2326"/>
                </a:cubicBezTo>
                <a:cubicBezTo>
                  <a:pt x="5521" y="1847"/>
                  <a:pt x="4883" y="1600"/>
                  <a:pt x="4238" y="1600"/>
                </a:cubicBezTo>
                <a:cubicBezTo>
                  <a:pt x="3985" y="1600"/>
                  <a:pt x="3731" y="1638"/>
                  <a:pt x="3485" y="1715"/>
                </a:cubicBezTo>
                <a:lnTo>
                  <a:pt x="3485" y="1647"/>
                </a:lnTo>
                <a:cubicBezTo>
                  <a:pt x="3485" y="735"/>
                  <a:pt x="2750" y="1"/>
                  <a:pt x="1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flipH="1" rot="-7199981">
            <a:off x="7177282" y="1706060"/>
            <a:ext cx="2322738" cy="5659561"/>
          </a:xfrm>
          <a:custGeom>
            <a:rect b="b" l="l" r="r" t="t"/>
            <a:pathLst>
              <a:path extrusionOk="0" h="22441" w="9210">
                <a:moveTo>
                  <a:pt x="7361" y="585"/>
                </a:moveTo>
                <a:cubicBezTo>
                  <a:pt x="7946" y="585"/>
                  <a:pt x="8423" y="1062"/>
                  <a:pt x="8423" y="1647"/>
                </a:cubicBezTo>
                <a:lnTo>
                  <a:pt x="8423" y="11238"/>
                </a:lnTo>
                <a:cubicBezTo>
                  <a:pt x="8423" y="11865"/>
                  <a:pt x="7920" y="12381"/>
                  <a:pt x="7280" y="12381"/>
                </a:cubicBezTo>
                <a:cubicBezTo>
                  <a:pt x="6653" y="12381"/>
                  <a:pt x="6137" y="11865"/>
                  <a:pt x="6137" y="11238"/>
                </a:cubicBezTo>
                <a:lnTo>
                  <a:pt x="6137" y="10314"/>
                </a:lnTo>
                <a:cubicBezTo>
                  <a:pt x="6803" y="10193"/>
                  <a:pt x="7361" y="9687"/>
                  <a:pt x="7511" y="8982"/>
                </a:cubicBezTo>
                <a:cubicBezTo>
                  <a:pt x="7551" y="8831"/>
                  <a:pt x="7443" y="8668"/>
                  <a:pt x="7293" y="8642"/>
                </a:cubicBezTo>
                <a:cubicBezTo>
                  <a:pt x="7266" y="8635"/>
                  <a:pt x="7240" y="8632"/>
                  <a:pt x="7215" y="8632"/>
                </a:cubicBezTo>
                <a:cubicBezTo>
                  <a:pt x="7084" y="8632"/>
                  <a:pt x="6973" y="8721"/>
                  <a:pt x="6940" y="8858"/>
                </a:cubicBezTo>
                <a:cubicBezTo>
                  <a:pt x="6822" y="9399"/>
                  <a:pt x="6348" y="9757"/>
                  <a:pt x="5820" y="9757"/>
                </a:cubicBezTo>
                <a:cubicBezTo>
                  <a:pt x="5736" y="9757"/>
                  <a:pt x="5650" y="9748"/>
                  <a:pt x="5565" y="9729"/>
                </a:cubicBezTo>
                <a:lnTo>
                  <a:pt x="5470" y="9729"/>
                </a:lnTo>
                <a:cubicBezTo>
                  <a:pt x="4654" y="9566"/>
                  <a:pt x="4027" y="8844"/>
                  <a:pt x="4027" y="7989"/>
                </a:cubicBezTo>
                <a:cubicBezTo>
                  <a:pt x="4027" y="7061"/>
                  <a:pt x="4735" y="6300"/>
                  <a:pt x="5634" y="6219"/>
                </a:cubicBezTo>
                <a:lnTo>
                  <a:pt x="5634" y="6313"/>
                </a:lnTo>
                <a:cubicBezTo>
                  <a:pt x="5634" y="7198"/>
                  <a:pt x="6339" y="7907"/>
                  <a:pt x="7224" y="7907"/>
                </a:cubicBezTo>
                <a:cubicBezTo>
                  <a:pt x="7387" y="7907"/>
                  <a:pt x="7524" y="7783"/>
                  <a:pt x="7524" y="7620"/>
                </a:cubicBezTo>
                <a:cubicBezTo>
                  <a:pt x="7524" y="7456"/>
                  <a:pt x="7387" y="7319"/>
                  <a:pt x="7224" y="7319"/>
                </a:cubicBezTo>
                <a:cubicBezTo>
                  <a:pt x="6666" y="7319"/>
                  <a:pt x="6218" y="6872"/>
                  <a:pt x="6218" y="6313"/>
                </a:cubicBezTo>
                <a:cubicBezTo>
                  <a:pt x="6218" y="5755"/>
                  <a:pt x="6666" y="5308"/>
                  <a:pt x="7224" y="5308"/>
                </a:cubicBezTo>
                <a:cubicBezTo>
                  <a:pt x="7387" y="5308"/>
                  <a:pt x="7524" y="5170"/>
                  <a:pt x="7524" y="5007"/>
                </a:cubicBezTo>
                <a:cubicBezTo>
                  <a:pt x="7524" y="4844"/>
                  <a:pt x="7387" y="4707"/>
                  <a:pt x="7224" y="4707"/>
                </a:cubicBezTo>
                <a:cubicBezTo>
                  <a:pt x="6597" y="4707"/>
                  <a:pt x="6042" y="5089"/>
                  <a:pt x="5781" y="5621"/>
                </a:cubicBezTo>
                <a:cubicBezTo>
                  <a:pt x="4491" y="5634"/>
                  <a:pt x="3442" y="6682"/>
                  <a:pt x="3442" y="7989"/>
                </a:cubicBezTo>
                <a:cubicBezTo>
                  <a:pt x="3442" y="9197"/>
                  <a:pt x="4366" y="10206"/>
                  <a:pt x="5552" y="10340"/>
                </a:cubicBezTo>
                <a:lnTo>
                  <a:pt x="5552" y="11238"/>
                </a:lnTo>
                <a:cubicBezTo>
                  <a:pt x="5552" y="12192"/>
                  <a:pt x="6326" y="12969"/>
                  <a:pt x="7280" y="12969"/>
                </a:cubicBezTo>
                <a:lnTo>
                  <a:pt x="7456" y="12969"/>
                </a:lnTo>
                <a:cubicBezTo>
                  <a:pt x="8096" y="12969"/>
                  <a:pt x="8612" y="13498"/>
                  <a:pt x="8612" y="14138"/>
                </a:cubicBezTo>
                <a:cubicBezTo>
                  <a:pt x="8612" y="14791"/>
                  <a:pt x="8096" y="15307"/>
                  <a:pt x="7456" y="15307"/>
                </a:cubicBezTo>
                <a:cubicBezTo>
                  <a:pt x="7293" y="15307"/>
                  <a:pt x="7155" y="15445"/>
                  <a:pt x="7155" y="15608"/>
                </a:cubicBezTo>
                <a:cubicBezTo>
                  <a:pt x="7155" y="15771"/>
                  <a:pt x="7293" y="15892"/>
                  <a:pt x="7456" y="15892"/>
                </a:cubicBezTo>
                <a:cubicBezTo>
                  <a:pt x="7809" y="15892"/>
                  <a:pt x="8148" y="15784"/>
                  <a:pt x="8423" y="15595"/>
                </a:cubicBezTo>
                <a:lnTo>
                  <a:pt x="8423" y="16274"/>
                </a:lnTo>
                <a:cubicBezTo>
                  <a:pt x="8423" y="16901"/>
                  <a:pt x="7920" y="17417"/>
                  <a:pt x="7280" y="17417"/>
                </a:cubicBezTo>
                <a:cubicBezTo>
                  <a:pt x="7074" y="17417"/>
                  <a:pt x="6884" y="17362"/>
                  <a:pt x="6721" y="17267"/>
                </a:cubicBezTo>
                <a:cubicBezTo>
                  <a:pt x="6695" y="17241"/>
                  <a:pt x="6666" y="17228"/>
                  <a:pt x="6639" y="17215"/>
                </a:cubicBezTo>
                <a:cubicBezTo>
                  <a:pt x="6339" y="17009"/>
                  <a:pt x="6137" y="16656"/>
                  <a:pt x="6137" y="16274"/>
                </a:cubicBezTo>
                <a:lnTo>
                  <a:pt x="6137" y="15036"/>
                </a:lnTo>
                <a:cubicBezTo>
                  <a:pt x="6137" y="14873"/>
                  <a:pt x="6012" y="14736"/>
                  <a:pt x="5849" y="14736"/>
                </a:cubicBezTo>
                <a:cubicBezTo>
                  <a:pt x="5686" y="14736"/>
                  <a:pt x="5552" y="14873"/>
                  <a:pt x="5552" y="15036"/>
                </a:cubicBezTo>
                <a:lnTo>
                  <a:pt x="5552" y="16274"/>
                </a:lnTo>
                <a:cubicBezTo>
                  <a:pt x="5552" y="16562"/>
                  <a:pt x="5634" y="16846"/>
                  <a:pt x="5754" y="17091"/>
                </a:cubicBezTo>
                <a:cubicBezTo>
                  <a:pt x="5604" y="17104"/>
                  <a:pt x="5470" y="17133"/>
                  <a:pt x="5320" y="17198"/>
                </a:cubicBezTo>
                <a:cubicBezTo>
                  <a:pt x="4899" y="17362"/>
                  <a:pt x="4556" y="17688"/>
                  <a:pt x="4379" y="18113"/>
                </a:cubicBezTo>
                <a:cubicBezTo>
                  <a:pt x="4311" y="18260"/>
                  <a:pt x="4379" y="18423"/>
                  <a:pt x="4530" y="18492"/>
                </a:cubicBezTo>
                <a:cubicBezTo>
                  <a:pt x="4572" y="18505"/>
                  <a:pt x="4611" y="18521"/>
                  <a:pt x="4654" y="18521"/>
                </a:cubicBezTo>
                <a:cubicBezTo>
                  <a:pt x="4762" y="18521"/>
                  <a:pt x="4869" y="18452"/>
                  <a:pt x="4912" y="18341"/>
                </a:cubicBezTo>
                <a:cubicBezTo>
                  <a:pt x="5033" y="18070"/>
                  <a:pt x="5265" y="17852"/>
                  <a:pt x="5536" y="17744"/>
                </a:cubicBezTo>
                <a:cubicBezTo>
                  <a:pt x="5673" y="17690"/>
                  <a:pt x="5812" y="17663"/>
                  <a:pt x="5952" y="17663"/>
                </a:cubicBezTo>
                <a:cubicBezTo>
                  <a:pt x="6092" y="17663"/>
                  <a:pt x="6231" y="17690"/>
                  <a:pt x="6368" y="17744"/>
                </a:cubicBezTo>
                <a:cubicBezTo>
                  <a:pt x="6626" y="17907"/>
                  <a:pt x="6953" y="18002"/>
                  <a:pt x="7280" y="18002"/>
                </a:cubicBezTo>
                <a:cubicBezTo>
                  <a:pt x="7727" y="18002"/>
                  <a:pt x="8122" y="17839"/>
                  <a:pt x="8423" y="17567"/>
                </a:cubicBezTo>
                <a:lnTo>
                  <a:pt x="8423" y="20791"/>
                </a:lnTo>
                <a:cubicBezTo>
                  <a:pt x="8423" y="21379"/>
                  <a:pt x="7946" y="21852"/>
                  <a:pt x="7361" y="21852"/>
                </a:cubicBezTo>
                <a:cubicBezTo>
                  <a:pt x="6777" y="21852"/>
                  <a:pt x="6300" y="21379"/>
                  <a:pt x="6300" y="20791"/>
                </a:cubicBezTo>
                <a:lnTo>
                  <a:pt x="6300" y="20356"/>
                </a:lnTo>
                <a:cubicBezTo>
                  <a:pt x="6790" y="20112"/>
                  <a:pt x="7155" y="19648"/>
                  <a:pt x="7237" y="19076"/>
                </a:cubicBezTo>
                <a:cubicBezTo>
                  <a:pt x="7266" y="18913"/>
                  <a:pt x="7142" y="18766"/>
                  <a:pt x="6992" y="18737"/>
                </a:cubicBezTo>
                <a:cubicBezTo>
                  <a:pt x="6977" y="18734"/>
                  <a:pt x="6962" y="18733"/>
                  <a:pt x="6947" y="18733"/>
                </a:cubicBezTo>
                <a:cubicBezTo>
                  <a:pt x="6802" y="18733"/>
                  <a:pt x="6676" y="18845"/>
                  <a:pt x="6653" y="18982"/>
                </a:cubicBezTo>
                <a:cubicBezTo>
                  <a:pt x="6597" y="19377"/>
                  <a:pt x="6352" y="19690"/>
                  <a:pt x="6012" y="19854"/>
                </a:cubicBezTo>
                <a:cubicBezTo>
                  <a:pt x="5986" y="19854"/>
                  <a:pt x="5960" y="19854"/>
                  <a:pt x="5931" y="19867"/>
                </a:cubicBezTo>
                <a:cubicBezTo>
                  <a:pt x="5754" y="19909"/>
                  <a:pt x="5578" y="19935"/>
                  <a:pt x="5402" y="19935"/>
                </a:cubicBezTo>
                <a:cubicBezTo>
                  <a:pt x="4474" y="19935"/>
                  <a:pt x="3700" y="19269"/>
                  <a:pt x="3537" y="18384"/>
                </a:cubicBezTo>
                <a:cubicBezTo>
                  <a:pt x="3563" y="18328"/>
                  <a:pt x="3563" y="18276"/>
                  <a:pt x="3550" y="18221"/>
                </a:cubicBezTo>
                <a:cubicBezTo>
                  <a:pt x="3537" y="18165"/>
                  <a:pt x="3524" y="18113"/>
                  <a:pt x="3511" y="18044"/>
                </a:cubicBezTo>
                <a:lnTo>
                  <a:pt x="3511" y="17920"/>
                </a:lnTo>
                <a:cubicBezTo>
                  <a:pt x="3524" y="17881"/>
                  <a:pt x="3511" y="17839"/>
                  <a:pt x="3494" y="17799"/>
                </a:cubicBezTo>
                <a:cubicBezTo>
                  <a:pt x="3511" y="17104"/>
                  <a:pt x="3971" y="16464"/>
                  <a:pt x="4680" y="16287"/>
                </a:cubicBezTo>
                <a:cubicBezTo>
                  <a:pt x="4843" y="16248"/>
                  <a:pt x="4938" y="16085"/>
                  <a:pt x="4899" y="15935"/>
                </a:cubicBezTo>
                <a:cubicBezTo>
                  <a:pt x="4863" y="15796"/>
                  <a:pt x="4740" y="15707"/>
                  <a:pt x="4604" y="15707"/>
                </a:cubicBezTo>
                <a:cubicBezTo>
                  <a:pt x="4579" y="15707"/>
                  <a:pt x="4555" y="15710"/>
                  <a:pt x="4530" y="15716"/>
                </a:cubicBezTo>
                <a:cubicBezTo>
                  <a:pt x="3674" y="15948"/>
                  <a:pt x="3073" y="16656"/>
                  <a:pt x="2939" y="17473"/>
                </a:cubicBezTo>
                <a:cubicBezTo>
                  <a:pt x="1973" y="17022"/>
                  <a:pt x="1346" y="16055"/>
                  <a:pt x="1346" y="14955"/>
                </a:cubicBezTo>
                <a:lnTo>
                  <a:pt x="1346" y="14749"/>
                </a:lnTo>
                <a:cubicBezTo>
                  <a:pt x="1372" y="14710"/>
                  <a:pt x="1372" y="14667"/>
                  <a:pt x="1372" y="14628"/>
                </a:cubicBezTo>
                <a:lnTo>
                  <a:pt x="1372" y="14520"/>
                </a:lnTo>
                <a:cubicBezTo>
                  <a:pt x="1414" y="14275"/>
                  <a:pt x="1483" y="14031"/>
                  <a:pt x="1590" y="13799"/>
                </a:cubicBezTo>
                <a:cubicBezTo>
                  <a:pt x="1862" y="13335"/>
                  <a:pt x="2368" y="13021"/>
                  <a:pt x="2939" y="13008"/>
                </a:cubicBezTo>
                <a:cubicBezTo>
                  <a:pt x="3103" y="13008"/>
                  <a:pt x="3223" y="12871"/>
                  <a:pt x="3223" y="12724"/>
                </a:cubicBezTo>
                <a:cubicBezTo>
                  <a:pt x="3223" y="12561"/>
                  <a:pt x="3086" y="12424"/>
                  <a:pt x="2923" y="12424"/>
                </a:cubicBezTo>
                <a:cubicBezTo>
                  <a:pt x="2325" y="12437"/>
                  <a:pt x="1767" y="12695"/>
                  <a:pt x="1388" y="13103"/>
                </a:cubicBezTo>
                <a:cubicBezTo>
                  <a:pt x="869" y="12587"/>
                  <a:pt x="585" y="11891"/>
                  <a:pt x="585" y="11157"/>
                </a:cubicBezTo>
                <a:cubicBezTo>
                  <a:pt x="585" y="10967"/>
                  <a:pt x="611" y="10778"/>
                  <a:pt x="637" y="10601"/>
                </a:cubicBezTo>
                <a:cubicBezTo>
                  <a:pt x="666" y="10559"/>
                  <a:pt x="666" y="10533"/>
                  <a:pt x="679" y="10490"/>
                </a:cubicBezTo>
                <a:cubicBezTo>
                  <a:pt x="679" y="10464"/>
                  <a:pt x="679" y="10438"/>
                  <a:pt x="692" y="10409"/>
                </a:cubicBezTo>
                <a:cubicBezTo>
                  <a:pt x="748" y="10177"/>
                  <a:pt x="843" y="9961"/>
                  <a:pt x="950" y="9756"/>
                </a:cubicBezTo>
                <a:cubicBezTo>
                  <a:pt x="1243" y="9354"/>
                  <a:pt x="1734" y="9092"/>
                  <a:pt x="2254" y="9092"/>
                </a:cubicBezTo>
                <a:cubicBezTo>
                  <a:pt x="2313" y="9092"/>
                  <a:pt x="2373" y="9095"/>
                  <a:pt x="2433" y="9102"/>
                </a:cubicBezTo>
                <a:cubicBezTo>
                  <a:pt x="2442" y="9103"/>
                  <a:pt x="2451" y="9104"/>
                  <a:pt x="2460" y="9104"/>
                </a:cubicBezTo>
                <a:cubicBezTo>
                  <a:pt x="2612" y="9104"/>
                  <a:pt x="2747" y="8999"/>
                  <a:pt x="2760" y="8844"/>
                </a:cubicBezTo>
                <a:cubicBezTo>
                  <a:pt x="2789" y="8681"/>
                  <a:pt x="2665" y="8544"/>
                  <a:pt x="2515" y="8518"/>
                </a:cubicBezTo>
                <a:cubicBezTo>
                  <a:pt x="2434" y="8510"/>
                  <a:pt x="2355" y="8507"/>
                  <a:pt x="2276" y="8507"/>
                </a:cubicBezTo>
                <a:cubicBezTo>
                  <a:pt x="1944" y="8507"/>
                  <a:pt x="1631" y="8573"/>
                  <a:pt x="1346" y="8694"/>
                </a:cubicBezTo>
                <a:cubicBezTo>
                  <a:pt x="624" y="7607"/>
                  <a:pt x="761" y="6124"/>
                  <a:pt x="1698" y="5183"/>
                </a:cubicBezTo>
                <a:cubicBezTo>
                  <a:pt x="1960" y="4925"/>
                  <a:pt x="2270" y="4723"/>
                  <a:pt x="2596" y="4586"/>
                </a:cubicBezTo>
                <a:cubicBezTo>
                  <a:pt x="2720" y="4968"/>
                  <a:pt x="2952" y="5321"/>
                  <a:pt x="3266" y="5592"/>
                </a:cubicBezTo>
                <a:cubicBezTo>
                  <a:pt x="3318" y="5634"/>
                  <a:pt x="3387" y="5660"/>
                  <a:pt x="3455" y="5660"/>
                </a:cubicBezTo>
                <a:cubicBezTo>
                  <a:pt x="3537" y="5660"/>
                  <a:pt x="3619" y="5621"/>
                  <a:pt x="3674" y="5553"/>
                </a:cubicBezTo>
                <a:cubicBezTo>
                  <a:pt x="3782" y="5428"/>
                  <a:pt x="3769" y="5252"/>
                  <a:pt x="3645" y="5144"/>
                </a:cubicBezTo>
                <a:cubicBezTo>
                  <a:pt x="3155" y="4723"/>
                  <a:pt x="2992" y="4070"/>
                  <a:pt x="3168" y="3482"/>
                </a:cubicBezTo>
                <a:cubicBezTo>
                  <a:pt x="3210" y="3335"/>
                  <a:pt x="3279" y="3198"/>
                  <a:pt x="3374" y="3061"/>
                </a:cubicBezTo>
                <a:cubicBezTo>
                  <a:pt x="3400" y="3008"/>
                  <a:pt x="3442" y="2953"/>
                  <a:pt x="3481" y="2910"/>
                </a:cubicBezTo>
                <a:cubicBezTo>
                  <a:pt x="3494" y="2884"/>
                  <a:pt x="3511" y="2871"/>
                  <a:pt x="3524" y="2858"/>
                </a:cubicBezTo>
                <a:cubicBezTo>
                  <a:pt x="3550" y="2816"/>
                  <a:pt x="3592" y="2777"/>
                  <a:pt x="3619" y="2734"/>
                </a:cubicBezTo>
                <a:cubicBezTo>
                  <a:pt x="3988" y="2376"/>
                  <a:pt x="4475" y="2189"/>
                  <a:pt x="4968" y="2189"/>
                </a:cubicBezTo>
                <a:cubicBezTo>
                  <a:pt x="5220" y="2189"/>
                  <a:pt x="5475" y="2238"/>
                  <a:pt x="5715" y="2339"/>
                </a:cubicBezTo>
                <a:lnTo>
                  <a:pt x="5715" y="3253"/>
                </a:lnTo>
                <a:cubicBezTo>
                  <a:pt x="5715" y="3417"/>
                  <a:pt x="5849" y="3551"/>
                  <a:pt x="6012" y="3551"/>
                </a:cubicBezTo>
                <a:cubicBezTo>
                  <a:pt x="6176" y="3551"/>
                  <a:pt x="6300" y="3417"/>
                  <a:pt x="6300" y="3253"/>
                </a:cubicBezTo>
                <a:lnTo>
                  <a:pt x="6300" y="2163"/>
                </a:lnTo>
                <a:lnTo>
                  <a:pt x="6300" y="1865"/>
                </a:lnTo>
                <a:lnTo>
                  <a:pt x="6300" y="1647"/>
                </a:lnTo>
                <a:cubicBezTo>
                  <a:pt x="6300" y="1062"/>
                  <a:pt x="6777" y="585"/>
                  <a:pt x="7361" y="585"/>
                </a:cubicBezTo>
                <a:close/>
                <a:moveTo>
                  <a:pt x="7361" y="1"/>
                </a:moveTo>
                <a:cubicBezTo>
                  <a:pt x="6463" y="1"/>
                  <a:pt x="5715" y="735"/>
                  <a:pt x="5715" y="1647"/>
                </a:cubicBezTo>
                <a:lnTo>
                  <a:pt x="5715" y="1715"/>
                </a:lnTo>
                <a:cubicBezTo>
                  <a:pt x="5469" y="1638"/>
                  <a:pt x="5215" y="1600"/>
                  <a:pt x="4962" y="1600"/>
                </a:cubicBezTo>
                <a:cubicBezTo>
                  <a:pt x="4317" y="1600"/>
                  <a:pt x="3679" y="1847"/>
                  <a:pt x="3210" y="2326"/>
                </a:cubicBezTo>
                <a:cubicBezTo>
                  <a:pt x="3086" y="2450"/>
                  <a:pt x="2978" y="2571"/>
                  <a:pt x="2897" y="2708"/>
                </a:cubicBezTo>
                <a:cubicBezTo>
                  <a:pt x="2747" y="2910"/>
                  <a:pt x="2652" y="3142"/>
                  <a:pt x="2583" y="3374"/>
                </a:cubicBezTo>
                <a:cubicBezTo>
                  <a:pt x="2531" y="3580"/>
                  <a:pt x="2489" y="3782"/>
                  <a:pt x="2489" y="3988"/>
                </a:cubicBezTo>
                <a:cubicBezTo>
                  <a:pt x="2041" y="4165"/>
                  <a:pt x="1633" y="4423"/>
                  <a:pt x="1290" y="4762"/>
                </a:cubicBezTo>
                <a:cubicBezTo>
                  <a:pt x="705" y="5334"/>
                  <a:pt x="366" y="6111"/>
                  <a:pt x="310" y="6911"/>
                </a:cubicBezTo>
                <a:cubicBezTo>
                  <a:pt x="258" y="7633"/>
                  <a:pt x="434" y="8342"/>
                  <a:pt x="816" y="8952"/>
                </a:cubicBezTo>
                <a:cubicBezTo>
                  <a:pt x="679" y="9116"/>
                  <a:pt x="555" y="9279"/>
                  <a:pt x="447" y="9458"/>
                </a:cubicBezTo>
                <a:cubicBezTo>
                  <a:pt x="297" y="9687"/>
                  <a:pt x="176" y="9961"/>
                  <a:pt x="121" y="10259"/>
                </a:cubicBezTo>
                <a:cubicBezTo>
                  <a:pt x="39" y="10546"/>
                  <a:pt x="0" y="10846"/>
                  <a:pt x="0" y="11157"/>
                </a:cubicBezTo>
                <a:cubicBezTo>
                  <a:pt x="0" y="12084"/>
                  <a:pt x="379" y="12953"/>
                  <a:pt x="1032" y="13593"/>
                </a:cubicBezTo>
                <a:cubicBezTo>
                  <a:pt x="898" y="13851"/>
                  <a:pt x="816" y="14151"/>
                  <a:pt x="787" y="14465"/>
                </a:cubicBezTo>
                <a:cubicBezTo>
                  <a:pt x="774" y="14628"/>
                  <a:pt x="761" y="14791"/>
                  <a:pt x="761" y="14955"/>
                </a:cubicBezTo>
                <a:cubicBezTo>
                  <a:pt x="761" y="16369"/>
                  <a:pt x="1617" y="17607"/>
                  <a:pt x="2923" y="18113"/>
                </a:cubicBezTo>
                <a:cubicBezTo>
                  <a:pt x="2965" y="19390"/>
                  <a:pt x="3971" y="20438"/>
                  <a:pt x="5238" y="20520"/>
                </a:cubicBezTo>
                <a:cubicBezTo>
                  <a:pt x="5251" y="20520"/>
                  <a:pt x="5278" y="20520"/>
                  <a:pt x="5291" y="20533"/>
                </a:cubicBezTo>
                <a:cubicBezTo>
                  <a:pt x="5372" y="20533"/>
                  <a:pt x="5454" y="20546"/>
                  <a:pt x="5536" y="20546"/>
                </a:cubicBezTo>
                <a:cubicBezTo>
                  <a:pt x="5591" y="20546"/>
                  <a:pt x="5660" y="20546"/>
                  <a:pt x="5715" y="20533"/>
                </a:cubicBezTo>
                <a:lnTo>
                  <a:pt x="5715" y="20791"/>
                </a:lnTo>
                <a:cubicBezTo>
                  <a:pt x="5715" y="21705"/>
                  <a:pt x="6463" y="22440"/>
                  <a:pt x="7361" y="22440"/>
                </a:cubicBezTo>
                <a:cubicBezTo>
                  <a:pt x="8272" y="22440"/>
                  <a:pt x="9020" y="21705"/>
                  <a:pt x="9020" y="20791"/>
                </a:cubicBezTo>
                <a:lnTo>
                  <a:pt x="9020" y="14968"/>
                </a:lnTo>
                <a:cubicBezTo>
                  <a:pt x="9020" y="14955"/>
                  <a:pt x="9007" y="14955"/>
                  <a:pt x="9007" y="14942"/>
                </a:cubicBezTo>
                <a:cubicBezTo>
                  <a:pt x="9144" y="14697"/>
                  <a:pt x="9210" y="14422"/>
                  <a:pt x="9210" y="14138"/>
                </a:cubicBezTo>
                <a:cubicBezTo>
                  <a:pt x="9210" y="13498"/>
                  <a:pt x="8857" y="12927"/>
                  <a:pt x="8328" y="12626"/>
                </a:cubicBezTo>
                <a:cubicBezTo>
                  <a:pt x="8749" y="12300"/>
                  <a:pt x="9020" y="11797"/>
                  <a:pt x="9020" y="11238"/>
                </a:cubicBezTo>
                <a:lnTo>
                  <a:pt x="9020" y="1647"/>
                </a:lnTo>
                <a:cubicBezTo>
                  <a:pt x="9020" y="735"/>
                  <a:pt x="8272" y="1"/>
                  <a:pt x="7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Login RPA</a:t>
            </a:r>
            <a:endParaRPr/>
          </a:p>
        </p:txBody>
      </p:sp>
      <p:pic>
        <p:nvPicPr>
          <p:cNvPr id="258" name="Google Shape;258;p33"/>
          <p:cNvPicPr preferRelativeResize="0"/>
          <p:nvPr/>
        </p:nvPicPr>
        <p:blipFill>
          <a:blip r:embed="rId3">
            <a:alphaModFix/>
          </a:blip>
          <a:stretch>
            <a:fillRect/>
          </a:stretch>
        </p:blipFill>
        <p:spPr>
          <a:xfrm>
            <a:off x="1374700" y="2610250"/>
            <a:ext cx="3629500" cy="1534300"/>
          </a:xfrm>
          <a:prstGeom prst="rect">
            <a:avLst/>
          </a:prstGeom>
          <a:noFill/>
          <a:ln>
            <a:noFill/>
          </a:ln>
        </p:spPr>
      </p:pic>
      <p:pic>
        <p:nvPicPr>
          <p:cNvPr id="259" name="Google Shape;259;p33"/>
          <p:cNvPicPr preferRelativeResize="0"/>
          <p:nvPr/>
        </p:nvPicPr>
        <p:blipFill>
          <a:blip r:embed="rId4">
            <a:alphaModFix/>
          </a:blip>
          <a:stretch>
            <a:fillRect/>
          </a:stretch>
        </p:blipFill>
        <p:spPr>
          <a:xfrm>
            <a:off x="6198775" y="880150"/>
            <a:ext cx="2765224" cy="3958549"/>
          </a:xfrm>
          <a:prstGeom prst="rect">
            <a:avLst/>
          </a:prstGeom>
          <a:noFill/>
          <a:ln>
            <a:noFill/>
          </a:ln>
        </p:spPr>
      </p:pic>
      <p:sp>
        <p:nvSpPr>
          <p:cNvPr id="260" name="Google Shape;260;p33"/>
          <p:cNvSpPr txBox="1"/>
          <p:nvPr/>
        </p:nvSpPr>
        <p:spPr>
          <a:xfrm>
            <a:off x="180000" y="1032550"/>
            <a:ext cx="6018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Using UIPath as our RPA robot, we will be first assigning and giving information to the bot so that it knows what to type in the input boxes.</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We will use the “Type Into” activities to type into the input boxes. Afterwards, we use the “Click” activity to click on the login button.</a:t>
            </a:r>
            <a:endParaRPr>
              <a:latin typeface="Fira Sans"/>
              <a:ea typeface="Fira Sans"/>
              <a:cs typeface="Fira Sans"/>
              <a:sym typeface="Fir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a:t>
            </a:r>
            <a:r>
              <a:rPr lang="en"/>
              <a:t> RPA</a:t>
            </a:r>
            <a:endParaRPr/>
          </a:p>
        </p:txBody>
      </p:sp>
      <p:sp>
        <p:nvSpPr>
          <p:cNvPr id="266" name="Google Shape;266;p34"/>
          <p:cNvSpPr txBox="1"/>
          <p:nvPr/>
        </p:nvSpPr>
        <p:spPr>
          <a:xfrm>
            <a:off x="180000" y="1032550"/>
            <a:ext cx="6302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As there are multiple models to predict from, we will be using the more stable model [VGG16 - Due to latency and small architecture]. (For DEMO purposes)</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We will also be using the FINE dataset to allow for the model to be more accurate at pinpointing the class that the image is </a:t>
            </a:r>
            <a:r>
              <a:rPr lang="en">
                <a:latin typeface="Fira Sans"/>
                <a:ea typeface="Fira Sans"/>
                <a:cs typeface="Fira Sans"/>
                <a:sym typeface="Fira Sans"/>
              </a:rPr>
              <a:t>supposed</a:t>
            </a:r>
            <a:r>
              <a:rPr lang="en">
                <a:latin typeface="Fira Sans"/>
                <a:ea typeface="Fira Sans"/>
                <a:cs typeface="Fira Sans"/>
                <a:sym typeface="Fira Sans"/>
              </a:rPr>
              <a:t> to be.</a:t>
            </a:r>
            <a:endParaRPr>
              <a:latin typeface="Fira Sans"/>
              <a:ea typeface="Fira Sans"/>
              <a:cs typeface="Fira Sans"/>
              <a:sym typeface="Fira Sans"/>
            </a:endParaRPr>
          </a:p>
        </p:txBody>
      </p:sp>
      <p:pic>
        <p:nvPicPr>
          <p:cNvPr id="267" name="Google Shape;267;p34"/>
          <p:cNvPicPr preferRelativeResize="0"/>
          <p:nvPr/>
        </p:nvPicPr>
        <p:blipFill>
          <a:blip r:embed="rId3">
            <a:alphaModFix/>
          </a:blip>
          <a:stretch>
            <a:fillRect/>
          </a:stretch>
        </p:blipFill>
        <p:spPr>
          <a:xfrm>
            <a:off x="0" y="2510050"/>
            <a:ext cx="2678106" cy="2633449"/>
          </a:xfrm>
          <a:prstGeom prst="rect">
            <a:avLst/>
          </a:prstGeom>
          <a:noFill/>
          <a:ln>
            <a:noFill/>
          </a:ln>
        </p:spPr>
      </p:pic>
      <p:pic>
        <p:nvPicPr>
          <p:cNvPr id="268" name="Google Shape;268;p34"/>
          <p:cNvPicPr preferRelativeResize="0"/>
          <p:nvPr/>
        </p:nvPicPr>
        <p:blipFill>
          <a:blip r:embed="rId4">
            <a:alphaModFix/>
          </a:blip>
          <a:stretch>
            <a:fillRect/>
          </a:stretch>
        </p:blipFill>
        <p:spPr>
          <a:xfrm>
            <a:off x="2678105" y="2510050"/>
            <a:ext cx="2663628" cy="2633450"/>
          </a:xfrm>
          <a:prstGeom prst="rect">
            <a:avLst/>
          </a:prstGeom>
          <a:noFill/>
          <a:ln>
            <a:noFill/>
          </a:ln>
        </p:spPr>
      </p:pic>
      <p:pic>
        <p:nvPicPr>
          <p:cNvPr id="269" name="Google Shape;269;p34"/>
          <p:cNvPicPr preferRelativeResize="0"/>
          <p:nvPr/>
        </p:nvPicPr>
        <p:blipFill>
          <a:blip r:embed="rId5">
            <a:alphaModFix/>
          </a:blip>
          <a:stretch>
            <a:fillRect/>
          </a:stretch>
        </p:blipFill>
        <p:spPr>
          <a:xfrm>
            <a:off x="6481940" y="0"/>
            <a:ext cx="2662061" cy="3981449"/>
          </a:xfrm>
          <a:prstGeom prst="rect">
            <a:avLst/>
          </a:prstGeom>
          <a:noFill/>
          <a:ln>
            <a:noFill/>
          </a:ln>
        </p:spPr>
      </p:pic>
      <p:pic>
        <p:nvPicPr>
          <p:cNvPr id="270" name="Google Shape;270;p34"/>
          <p:cNvPicPr preferRelativeResize="0"/>
          <p:nvPr/>
        </p:nvPicPr>
        <p:blipFill>
          <a:blip r:embed="rId6">
            <a:alphaModFix/>
          </a:blip>
          <a:stretch>
            <a:fillRect/>
          </a:stretch>
        </p:blipFill>
        <p:spPr>
          <a:xfrm>
            <a:off x="5829300" y="3981450"/>
            <a:ext cx="3314700" cy="1162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Search + Delete</a:t>
            </a:r>
            <a:r>
              <a:rPr lang="en"/>
              <a:t> RPA</a:t>
            </a:r>
            <a:endParaRPr/>
          </a:p>
        </p:txBody>
      </p:sp>
      <p:sp>
        <p:nvSpPr>
          <p:cNvPr id="276" name="Google Shape;276;p35"/>
          <p:cNvSpPr txBox="1"/>
          <p:nvPr/>
        </p:nvSpPr>
        <p:spPr>
          <a:xfrm>
            <a:off x="180000" y="1032550"/>
            <a:ext cx="8494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After predicting, we want to be able to interact with the “Delete” buttons to delete entries! We also want to be able to see if the search for the application works!</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We will be using “Type Into” activity to search for entries and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“Click</a:t>
            </a:r>
            <a:r>
              <a:rPr lang="en">
                <a:latin typeface="Fira Sans"/>
                <a:ea typeface="Fira Sans"/>
                <a:cs typeface="Fira Sans"/>
                <a:sym typeface="Fira Sans"/>
              </a:rPr>
              <a:t>” activity to delete the entry</a:t>
            </a:r>
            <a:endParaRPr>
              <a:latin typeface="Fira Sans"/>
              <a:ea typeface="Fira Sans"/>
              <a:cs typeface="Fira Sans"/>
              <a:sym typeface="Fira Sans"/>
            </a:endParaRPr>
          </a:p>
        </p:txBody>
      </p:sp>
      <p:pic>
        <p:nvPicPr>
          <p:cNvPr id="277" name="Google Shape;277;p35"/>
          <p:cNvPicPr preferRelativeResize="0"/>
          <p:nvPr/>
        </p:nvPicPr>
        <p:blipFill>
          <a:blip r:embed="rId3">
            <a:alphaModFix/>
          </a:blip>
          <a:stretch>
            <a:fillRect/>
          </a:stretch>
        </p:blipFill>
        <p:spPr>
          <a:xfrm>
            <a:off x="5572400" y="1460100"/>
            <a:ext cx="3427175" cy="3531025"/>
          </a:xfrm>
          <a:prstGeom prst="rect">
            <a:avLst/>
          </a:prstGeom>
          <a:noFill/>
          <a:ln>
            <a:noFill/>
          </a:ln>
        </p:spPr>
      </p:pic>
      <p:pic>
        <p:nvPicPr>
          <p:cNvPr id="278" name="Google Shape;278;p35"/>
          <p:cNvPicPr preferRelativeResize="0"/>
          <p:nvPr/>
        </p:nvPicPr>
        <p:blipFill>
          <a:blip r:embed="rId4">
            <a:alphaModFix/>
          </a:blip>
          <a:stretch>
            <a:fillRect/>
          </a:stretch>
        </p:blipFill>
        <p:spPr>
          <a:xfrm>
            <a:off x="789525" y="2338125"/>
            <a:ext cx="3429000" cy="2505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5"/>
          <p:cNvPicPr preferRelativeResize="0"/>
          <p:nvPr/>
        </p:nvPicPr>
        <p:blipFill>
          <a:blip r:embed="rId3">
            <a:alphaModFix/>
          </a:blip>
          <a:stretch>
            <a:fillRect/>
          </a:stretch>
        </p:blipFill>
        <p:spPr>
          <a:xfrm>
            <a:off x="2788175" y="786350"/>
            <a:ext cx="6355825" cy="3283365"/>
          </a:xfrm>
          <a:prstGeom prst="rect">
            <a:avLst/>
          </a:prstGeom>
          <a:noFill/>
          <a:ln>
            <a:noFill/>
          </a:ln>
        </p:spPr>
      </p:pic>
      <p:sp>
        <p:nvSpPr>
          <p:cNvPr id="93" name="Google Shape;93;p15"/>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DevOps Process</a:t>
            </a:r>
            <a:endParaRPr/>
          </a:p>
        </p:txBody>
      </p:sp>
      <p:sp>
        <p:nvSpPr>
          <p:cNvPr id="94" name="Google Shape;94;p15"/>
          <p:cNvSpPr txBox="1"/>
          <p:nvPr/>
        </p:nvSpPr>
        <p:spPr>
          <a:xfrm>
            <a:off x="0" y="786350"/>
            <a:ext cx="2788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Before developing the application, we need to do some scrum boarding. This allows us to keep track of our application development. [To Do, In Progress and Testing Labels]</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After doing the scrum board, it is time to make branches. This allow us to make changes to the folder in a controlled environment.</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[No of Branches: 5]</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pic>
        <p:nvPicPr>
          <p:cNvPr id="95" name="Google Shape;95;p15"/>
          <p:cNvPicPr preferRelativeResize="0"/>
          <p:nvPr/>
        </p:nvPicPr>
        <p:blipFill>
          <a:blip r:embed="rId4">
            <a:alphaModFix/>
          </a:blip>
          <a:stretch>
            <a:fillRect/>
          </a:stretch>
        </p:blipFill>
        <p:spPr>
          <a:xfrm>
            <a:off x="2788175" y="3407375"/>
            <a:ext cx="5416575" cy="1736125"/>
          </a:xfrm>
          <a:prstGeom prst="rect">
            <a:avLst/>
          </a:prstGeom>
          <a:noFill/>
          <a:ln>
            <a:noFill/>
          </a:ln>
        </p:spPr>
      </p:pic>
      <p:pic>
        <p:nvPicPr>
          <p:cNvPr id="96" name="Google Shape;96;p15"/>
          <p:cNvPicPr preferRelativeResize="0"/>
          <p:nvPr/>
        </p:nvPicPr>
        <p:blipFill>
          <a:blip r:embed="rId5">
            <a:alphaModFix/>
          </a:blip>
          <a:stretch>
            <a:fillRect/>
          </a:stretch>
        </p:blipFill>
        <p:spPr>
          <a:xfrm>
            <a:off x="6638561" y="3407376"/>
            <a:ext cx="2505439" cy="1736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Development</a:t>
            </a:r>
            <a:endParaRPr/>
          </a:p>
        </p:txBody>
      </p:sp>
      <p:sp>
        <p:nvSpPr>
          <p:cNvPr id="102" name="Google Shape;102;p16"/>
          <p:cNvSpPr txBox="1"/>
          <p:nvPr/>
        </p:nvSpPr>
        <p:spPr>
          <a:xfrm>
            <a:off x="0" y="786350"/>
            <a:ext cx="49389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Due to Render’s lack of memory and the size of the Deep Learning(DL) models, I have separated the DL models into 4 separate Render URL.</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But I have also deploy the 4 models together on LOCAL DockerFile into the same URL.</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We need to note that Render’s processing and computational power is not very strong. Models like EfficientNetV2 and ResNetV2 will have issues with memory!</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DL Models used:</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b="1" lang="en">
                <a:latin typeface="Fira Sans"/>
                <a:ea typeface="Fira Sans"/>
                <a:cs typeface="Fira Sans"/>
                <a:sym typeface="Fira Sans"/>
              </a:rPr>
              <a:t>Fine</a:t>
            </a:r>
            <a:endParaRPr b="1">
              <a:latin typeface="Fira Sans"/>
              <a:ea typeface="Fira Sans"/>
              <a:cs typeface="Fira Sans"/>
              <a:sym typeface="Fira Sans"/>
            </a:endParaRPr>
          </a:p>
          <a:p>
            <a:pPr indent="-317500" lvl="1" marL="914400" rtl="0" algn="l">
              <a:spcBef>
                <a:spcPts val="0"/>
              </a:spcBef>
              <a:spcAft>
                <a:spcPts val="0"/>
              </a:spcAft>
              <a:buSzPts val="1400"/>
              <a:buFont typeface="Fira Sans"/>
              <a:buAutoNum type="alphaLcPeriod"/>
            </a:pPr>
            <a:r>
              <a:rPr lang="en">
                <a:latin typeface="Fira Sans"/>
                <a:ea typeface="Fira Sans"/>
                <a:cs typeface="Fira Sans"/>
                <a:sym typeface="Fira Sans"/>
              </a:rPr>
              <a:t>VGG16</a:t>
            </a:r>
            <a:endParaRPr>
              <a:latin typeface="Fira Sans"/>
              <a:ea typeface="Fira Sans"/>
              <a:cs typeface="Fira Sans"/>
              <a:sym typeface="Fira Sans"/>
            </a:endParaRPr>
          </a:p>
          <a:p>
            <a:pPr indent="-317500" lvl="1" marL="914400" rtl="0" algn="l">
              <a:spcBef>
                <a:spcPts val="0"/>
              </a:spcBef>
              <a:spcAft>
                <a:spcPts val="0"/>
              </a:spcAft>
              <a:buSzPts val="1400"/>
              <a:buFont typeface="Fira Sans"/>
              <a:buAutoNum type="alphaLcPeriod"/>
            </a:pPr>
            <a:r>
              <a:rPr lang="en">
                <a:latin typeface="Fira Sans"/>
                <a:ea typeface="Fira Sans"/>
                <a:cs typeface="Fira Sans"/>
                <a:sym typeface="Fira Sans"/>
              </a:rPr>
              <a:t>EfficientNetV2</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b="1" lang="en">
                <a:latin typeface="Fira Sans"/>
                <a:ea typeface="Fira Sans"/>
                <a:cs typeface="Fira Sans"/>
                <a:sym typeface="Fira Sans"/>
              </a:rPr>
              <a:t>Coarse</a:t>
            </a:r>
            <a:endParaRPr b="1">
              <a:latin typeface="Fira Sans"/>
              <a:ea typeface="Fira Sans"/>
              <a:cs typeface="Fira Sans"/>
              <a:sym typeface="Fira Sans"/>
            </a:endParaRPr>
          </a:p>
          <a:p>
            <a:pPr indent="-317500" lvl="1" marL="914400" rtl="0" algn="l">
              <a:spcBef>
                <a:spcPts val="0"/>
              </a:spcBef>
              <a:spcAft>
                <a:spcPts val="0"/>
              </a:spcAft>
              <a:buSzPts val="1400"/>
              <a:buFont typeface="Fira Sans"/>
              <a:buAutoNum type="alphaLcPeriod"/>
            </a:pPr>
            <a:r>
              <a:rPr lang="en">
                <a:latin typeface="Fira Sans"/>
                <a:ea typeface="Fira Sans"/>
                <a:cs typeface="Fira Sans"/>
                <a:sym typeface="Fira Sans"/>
              </a:rPr>
              <a:t>VGG16</a:t>
            </a:r>
            <a:endParaRPr>
              <a:latin typeface="Fira Sans"/>
              <a:ea typeface="Fira Sans"/>
              <a:cs typeface="Fira Sans"/>
              <a:sym typeface="Fira Sans"/>
            </a:endParaRPr>
          </a:p>
          <a:p>
            <a:pPr indent="-317500" lvl="1" marL="914400" rtl="0" algn="l">
              <a:spcBef>
                <a:spcPts val="0"/>
              </a:spcBef>
              <a:spcAft>
                <a:spcPts val="0"/>
              </a:spcAft>
              <a:buSzPts val="1400"/>
              <a:buFont typeface="Fira Sans"/>
              <a:buAutoNum type="alphaLcPeriod"/>
            </a:pPr>
            <a:r>
              <a:rPr lang="en">
                <a:latin typeface="Fira Sans"/>
                <a:ea typeface="Fira Sans"/>
                <a:cs typeface="Fira Sans"/>
                <a:sym typeface="Fira Sans"/>
              </a:rPr>
              <a:t>EfficientNetV2</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pic>
        <p:nvPicPr>
          <p:cNvPr id="103" name="Google Shape;103;p16"/>
          <p:cNvPicPr preferRelativeResize="0"/>
          <p:nvPr/>
        </p:nvPicPr>
        <p:blipFill>
          <a:blip r:embed="rId3">
            <a:alphaModFix/>
          </a:blip>
          <a:stretch>
            <a:fillRect/>
          </a:stretch>
        </p:blipFill>
        <p:spPr>
          <a:xfrm>
            <a:off x="4938900" y="786350"/>
            <a:ext cx="4205100" cy="732503"/>
          </a:xfrm>
          <a:prstGeom prst="rect">
            <a:avLst/>
          </a:prstGeom>
          <a:noFill/>
          <a:ln>
            <a:noFill/>
          </a:ln>
        </p:spPr>
      </p:pic>
      <p:pic>
        <p:nvPicPr>
          <p:cNvPr id="104" name="Google Shape;104;p16"/>
          <p:cNvPicPr preferRelativeResize="0"/>
          <p:nvPr/>
        </p:nvPicPr>
        <p:blipFill>
          <a:blip r:embed="rId4">
            <a:alphaModFix/>
          </a:blip>
          <a:stretch>
            <a:fillRect/>
          </a:stretch>
        </p:blipFill>
        <p:spPr>
          <a:xfrm>
            <a:off x="3134325" y="3121801"/>
            <a:ext cx="4188934" cy="2021699"/>
          </a:xfrm>
          <a:prstGeom prst="rect">
            <a:avLst/>
          </a:prstGeom>
          <a:noFill/>
          <a:ln>
            <a:noFill/>
          </a:ln>
        </p:spPr>
      </p:pic>
      <p:pic>
        <p:nvPicPr>
          <p:cNvPr id="105" name="Google Shape;105;p16"/>
          <p:cNvPicPr preferRelativeResize="0"/>
          <p:nvPr/>
        </p:nvPicPr>
        <p:blipFill>
          <a:blip r:embed="rId5">
            <a:alphaModFix/>
          </a:blip>
          <a:stretch>
            <a:fillRect/>
          </a:stretch>
        </p:blipFill>
        <p:spPr>
          <a:xfrm>
            <a:off x="7323257" y="3121800"/>
            <a:ext cx="1820743" cy="2021695"/>
          </a:xfrm>
          <a:prstGeom prst="rect">
            <a:avLst/>
          </a:prstGeom>
          <a:noFill/>
          <a:ln>
            <a:noFill/>
          </a:ln>
        </p:spPr>
      </p:pic>
      <p:pic>
        <p:nvPicPr>
          <p:cNvPr id="106" name="Google Shape;106;p16"/>
          <p:cNvPicPr preferRelativeResize="0"/>
          <p:nvPr/>
        </p:nvPicPr>
        <p:blipFill>
          <a:blip r:embed="rId6">
            <a:alphaModFix/>
          </a:blip>
          <a:stretch>
            <a:fillRect/>
          </a:stretch>
        </p:blipFill>
        <p:spPr>
          <a:xfrm>
            <a:off x="4976594" y="1680900"/>
            <a:ext cx="1973581" cy="411575"/>
          </a:xfrm>
          <a:prstGeom prst="rect">
            <a:avLst/>
          </a:prstGeom>
          <a:noFill/>
          <a:ln>
            <a:noFill/>
          </a:ln>
        </p:spPr>
      </p:pic>
      <p:pic>
        <p:nvPicPr>
          <p:cNvPr id="107" name="Google Shape;107;p16"/>
          <p:cNvPicPr preferRelativeResize="0"/>
          <p:nvPr/>
        </p:nvPicPr>
        <p:blipFill>
          <a:blip r:embed="rId7">
            <a:alphaModFix/>
          </a:blip>
          <a:stretch>
            <a:fillRect/>
          </a:stretch>
        </p:blipFill>
        <p:spPr>
          <a:xfrm>
            <a:off x="7174332" y="1658738"/>
            <a:ext cx="1969668" cy="433738"/>
          </a:xfrm>
          <a:prstGeom prst="rect">
            <a:avLst/>
          </a:prstGeom>
          <a:noFill/>
          <a:ln>
            <a:noFill/>
          </a:ln>
        </p:spPr>
      </p:pic>
      <p:pic>
        <p:nvPicPr>
          <p:cNvPr id="108" name="Google Shape;108;p16"/>
          <p:cNvPicPr preferRelativeResize="0"/>
          <p:nvPr/>
        </p:nvPicPr>
        <p:blipFill>
          <a:blip r:embed="rId8">
            <a:alphaModFix/>
          </a:blip>
          <a:stretch>
            <a:fillRect/>
          </a:stretch>
        </p:blipFill>
        <p:spPr>
          <a:xfrm>
            <a:off x="7023562" y="2092475"/>
            <a:ext cx="2120438" cy="433725"/>
          </a:xfrm>
          <a:prstGeom prst="rect">
            <a:avLst/>
          </a:prstGeom>
          <a:noFill/>
          <a:ln>
            <a:noFill/>
          </a:ln>
        </p:spPr>
      </p:pic>
      <p:pic>
        <p:nvPicPr>
          <p:cNvPr id="109" name="Google Shape;109;p16"/>
          <p:cNvPicPr preferRelativeResize="0"/>
          <p:nvPr/>
        </p:nvPicPr>
        <p:blipFill>
          <a:blip r:embed="rId9">
            <a:alphaModFix/>
          </a:blip>
          <a:stretch>
            <a:fillRect/>
          </a:stretch>
        </p:blipFill>
        <p:spPr>
          <a:xfrm>
            <a:off x="4996969" y="2092475"/>
            <a:ext cx="2026575" cy="390665"/>
          </a:xfrm>
          <a:prstGeom prst="rect">
            <a:avLst/>
          </a:prstGeom>
          <a:noFill/>
          <a:ln>
            <a:noFill/>
          </a:ln>
        </p:spPr>
      </p:pic>
      <p:pic>
        <p:nvPicPr>
          <p:cNvPr id="110" name="Google Shape;110;p16"/>
          <p:cNvPicPr preferRelativeResize="0"/>
          <p:nvPr/>
        </p:nvPicPr>
        <p:blipFill>
          <a:blip r:embed="rId10">
            <a:alphaModFix/>
          </a:blip>
          <a:stretch>
            <a:fillRect/>
          </a:stretch>
        </p:blipFill>
        <p:spPr>
          <a:xfrm>
            <a:off x="5479946" y="2537650"/>
            <a:ext cx="3337078" cy="57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p:nvPr/>
        </p:nvSpPr>
        <p:spPr>
          <a:xfrm>
            <a:off x="2569800" y="609600"/>
            <a:ext cx="4004400" cy="400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txBox="1"/>
          <p:nvPr>
            <p:ph type="ctrTitle"/>
          </p:nvPr>
        </p:nvSpPr>
        <p:spPr>
          <a:xfrm>
            <a:off x="2506500" y="1545450"/>
            <a:ext cx="4131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Automatic Testing</a:t>
            </a:r>
            <a:endParaRPr b="1" sz="4000"/>
          </a:p>
        </p:txBody>
      </p:sp>
      <p:sp>
        <p:nvSpPr>
          <p:cNvPr id="117" name="Google Shape;117;p17"/>
          <p:cNvSpPr/>
          <p:nvPr/>
        </p:nvSpPr>
        <p:spPr>
          <a:xfrm rot="1635335">
            <a:off x="-609401" y="-2000632"/>
            <a:ext cx="2322548" cy="5664635"/>
          </a:xfrm>
          <a:custGeom>
            <a:rect b="b" l="l" r="r" t="t"/>
            <a:pathLst>
              <a:path extrusionOk="0" h="22441" w="9201">
                <a:moveTo>
                  <a:pt x="1839" y="585"/>
                </a:moveTo>
                <a:cubicBezTo>
                  <a:pt x="2424" y="585"/>
                  <a:pt x="2901" y="1062"/>
                  <a:pt x="2901" y="1647"/>
                </a:cubicBezTo>
                <a:lnTo>
                  <a:pt x="2901" y="1865"/>
                </a:lnTo>
                <a:lnTo>
                  <a:pt x="2901" y="2163"/>
                </a:lnTo>
                <a:lnTo>
                  <a:pt x="2901" y="3253"/>
                </a:lnTo>
                <a:cubicBezTo>
                  <a:pt x="2901" y="3417"/>
                  <a:pt x="3021" y="3551"/>
                  <a:pt x="3185" y="3551"/>
                </a:cubicBezTo>
                <a:cubicBezTo>
                  <a:pt x="3348" y="3551"/>
                  <a:pt x="3485" y="3417"/>
                  <a:pt x="3485" y="3253"/>
                </a:cubicBezTo>
                <a:lnTo>
                  <a:pt x="3485" y="2339"/>
                </a:lnTo>
                <a:cubicBezTo>
                  <a:pt x="3726" y="2238"/>
                  <a:pt x="3980" y="2189"/>
                  <a:pt x="4233" y="2189"/>
                </a:cubicBezTo>
                <a:cubicBezTo>
                  <a:pt x="4725" y="2189"/>
                  <a:pt x="5213" y="2376"/>
                  <a:pt x="5582" y="2734"/>
                </a:cubicBezTo>
                <a:cubicBezTo>
                  <a:pt x="5608" y="2777"/>
                  <a:pt x="5647" y="2816"/>
                  <a:pt x="5676" y="2858"/>
                </a:cubicBezTo>
                <a:cubicBezTo>
                  <a:pt x="5690" y="2871"/>
                  <a:pt x="5703" y="2884"/>
                  <a:pt x="5716" y="2910"/>
                </a:cubicBezTo>
                <a:cubicBezTo>
                  <a:pt x="5758" y="2953"/>
                  <a:pt x="5797" y="3008"/>
                  <a:pt x="5840" y="3061"/>
                </a:cubicBezTo>
                <a:cubicBezTo>
                  <a:pt x="5921" y="3185"/>
                  <a:pt x="5990" y="3335"/>
                  <a:pt x="6029" y="3482"/>
                </a:cubicBezTo>
                <a:cubicBezTo>
                  <a:pt x="6206" y="4070"/>
                  <a:pt x="6042" y="4723"/>
                  <a:pt x="5552" y="5144"/>
                </a:cubicBezTo>
                <a:cubicBezTo>
                  <a:pt x="5432" y="5252"/>
                  <a:pt x="5418" y="5428"/>
                  <a:pt x="5526" y="5553"/>
                </a:cubicBezTo>
                <a:cubicBezTo>
                  <a:pt x="5582" y="5621"/>
                  <a:pt x="5663" y="5660"/>
                  <a:pt x="5745" y="5660"/>
                </a:cubicBezTo>
                <a:cubicBezTo>
                  <a:pt x="5810" y="5660"/>
                  <a:pt x="5879" y="5634"/>
                  <a:pt x="5934" y="5592"/>
                </a:cubicBezTo>
                <a:cubicBezTo>
                  <a:pt x="6261" y="5321"/>
                  <a:pt x="6480" y="4968"/>
                  <a:pt x="6601" y="4586"/>
                </a:cubicBezTo>
                <a:cubicBezTo>
                  <a:pt x="6927" y="4723"/>
                  <a:pt x="7241" y="4925"/>
                  <a:pt x="7499" y="5183"/>
                </a:cubicBezTo>
                <a:cubicBezTo>
                  <a:pt x="8439" y="6124"/>
                  <a:pt x="8573" y="7607"/>
                  <a:pt x="7852" y="8694"/>
                </a:cubicBezTo>
                <a:cubicBezTo>
                  <a:pt x="7566" y="8573"/>
                  <a:pt x="7253" y="8507"/>
                  <a:pt x="6928" y="8507"/>
                </a:cubicBezTo>
                <a:cubicBezTo>
                  <a:pt x="6851" y="8507"/>
                  <a:pt x="6773" y="8510"/>
                  <a:pt x="6695" y="8518"/>
                </a:cubicBezTo>
                <a:cubicBezTo>
                  <a:pt x="6532" y="8544"/>
                  <a:pt x="6411" y="8681"/>
                  <a:pt x="6437" y="8844"/>
                </a:cubicBezTo>
                <a:cubicBezTo>
                  <a:pt x="6450" y="8999"/>
                  <a:pt x="6585" y="9104"/>
                  <a:pt x="6737" y="9104"/>
                </a:cubicBezTo>
                <a:cubicBezTo>
                  <a:pt x="6746" y="9104"/>
                  <a:pt x="6755" y="9103"/>
                  <a:pt x="6764" y="9102"/>
                </a:cubicBezTo>
                <a:cubicBezTo>
                  <a:pt x="6825" y="9095"/>
                  <a:pt x="6886" y="9092"/>
                  <a:pt x="6947" y="9092"/>
                </a:cubicBezTo>
                <a:cubicBezTo>
                  <a:pt x="7474" y="9092"/>
                  <a:pt x="7954" y="9354"/>
                  <a:pt x="8247" y="9756"/>
                </a:cubicBezTo>
                <a:cubicBezTo>
                  <a:pt x="8358" y="9961"/>
                  <a:pt x="8452" y="10177"/>
                  <a:pt x="8521" y="10409"/>
                </a:cubicBezTo>
                <a:cubicBezTo>
                  <a:pt x="8521" y="10438"/>
                  <a:pt x="8521" y="10464"/>
                  <a:pt x="8534" y="10490"/>
                </a:cubicBezTo>
                <a:cubicBezTo>
                  <a:pt x="8534" y="10533"/>
                  <a:pt x="8547" y="10559"/>
                  <a:pt x="8560" y="10601"/>
                </a:cubicBezTo>
                <a:cubicBezTo>
                  <a:pt x="8603" y="10778"/>
                  <a:pt x="8616" y="10967"/>
                  <a:pt x="8616" y="11157"/>
                </a:cubicBezTo>
                <a:cubicBezTo>
                  <a:pt x="8616" y="11891"/>
                  <a:pt x="8328" y="12587"/>
                  <a:pt x="7812" y="13103"/>
                </a:cubicBezTo>
                <a:cubicBezTo>
                  <a:pt x="7430" y="12695"/>
                  <a:pt x="6888" y="12437"/>
                  <a:pt x="6274" y="12424"/>
                </a:cubicBezTo>
                <a:cubicBezTo>
                  <a:pt x="6111" y="12424"/>
                  <a:pt x="5974" y="12561"/>
                  <a:pt x="5974" y="12724"/>
                </a:cubicBezTo>
                <a:cubicBezTo>
                  <a:pt x="5974" y="12871"/>
                  <a:pt x="6098" y="13008"/>
                  <a:pt x="6261" y="13008"/>
                </a:cubicBezTo>
                <a:cubicBezTo>
                  <a:pt x="6833" y="13021"/>
                  <a:pt x="7336" y="13335"/>
                  <a:pt x="7607" y="13799"/>
                </a:cubicBezTo>
                <a:cubicBezTo>
                  <a:pt x="7718" y="14031"/>
                  <a:pt x="7786" y="14275"/>
                  <a:pt x="7825" y="14520"/>
                </a:cubicBezTo>
                <a:lnTo>
                  <a:pt x="7825" y="14628"/>
                </a:lnTo>
                <a:cubicBezTo>
                  <a:pt x="7825" y="14667"/>
                  <a:pt x="7838" y="14710"/>
                  <a:pt x="7852" y="14749"/>
                </a:cubicBezTo>
                <a:lnTo>
                  <a:pt x="7852" y="14955"/>
                </a:lnTo>
                <a:cubicBezTo>
                  <a:pt x="7852" y="16055"/>
                  <a:pt x="7228" y="17022"/>
                  <a:pt x="6261" y="17486"/>
                </a:cubicBezTo>
                <a:cubicBezTo>
                  <a:pt x="6137" y="16656"/>
                  <a:pt x="5526" y="15948"/>
                  <a:pt x="4667" y="15716"/>
                </a:cubicBezTo>
                <a:cubicBezTo>
                  <a:pt x="4643" y="15710"/>
                  <a:pt x="4618" y="15707"/>
                  <a:pt x="4594" y="15707"/>
                </a:cubicBezTo>
                <a:cubicBezTo>
                  <a:pt x="4462" y="15707"/>
                  <a:pt x="4351" y="15796"/>
                  <a:pt x="4315" y="15935"/>
                </a:cubicBezTo>
                <a:cubicBezTo>
                  <a:pt x="4275" y="16085"/>
                  <a:pt x="4370" y="16248"/>
                  <a:pt x="4520" y="16287"/>
                </a:cubicBezTo>
                <a:cubicBezTo>
                  <a:pt x="5226" y="16464"/>
                  <a:pt x="5690" y="17104"/>
                  <a:pt x="5703" y="17799"/>
                </a:cubicBezTo>
                <a:cubicBezTo>
                  <a:pt x="5690" y="17839"/>
                  <a:pt x="5690" y="17881"/>
                  <a:pt x="5690" y="17920"/>
                </a:cubicBezTo>
                <a:lnTo>
                  <a:pt x="5690" y="18044"/>
                </a:lnTo>
                <a:lnTo>
                  <a:pt x="5690" y="18057"/>
                </a:lnTo>
                <a:cubicBezTo>
                  <a:pt x="5676" y="18113"/>
                  <a:pt x="5676" y="18165"/>
                  <a:pt x="5647" y="18221"/>
                </a:cubicBezTo>
                <a:cubicBezTo>
                  <a:pt x="5634" y="18276"/>
                  <a:pt x="5647" y="18328"/>
                  <a:pt x="5663" y="18384"/>
                </a:cubicBezTo>
                <a:cubicBezTo>
                  <a:pt x="5500" y="19269"/>
                  <a:pt x="4723" y="19935"/>
                  <a:pt x="3799" y="19935"/>
                </a:cubicBezTo>
                <a:cubicBezTo>
                  <a:pt x="3622" y="19935"/>
                  <a:pt x="3443" y="19909"/>
                  <a:pt x="3266" y="19867"/>
                </a:cubicBezTo>
                <a:cubicBezTo>
                  <a:pt x="3240" y="19854"/>
                  <a:pt x="3214" y="19854"/>
                  <a:pt x="3185" y="19854"/>
                </a:cubicBezTo>
                <a:cubicBezTo>
                  <a:pt x="2858" y="19690"/>
                  <a:pt x="2600" y="19377"/>
                  <a:pt x="2545" y="18982"/>
                </a:cubicBezTo>
                <a:cubicBezTo>
                  <a:pt x="2521" y="18845"/>
                  <a:pt x="2395" y="18733"/>
                  <a:pt x="2259" y="18733"/>
                </a:cubicBezTo>
                <a:cubicBezTo>
                  <a:pt x="2246" y="18733"/>
                  <a:pt x="2232" y="18734"/>
                  <a:pt x="2218" y="18737"/>
                </a:cubicBezTo>
                <a:cubicBezTo>
                  <a:pt x="2055" y="18766"/>
                  <a:pt x="1947" y="18913"/>
                  <a:pt x="1960" y="19076"/>
                </a:cubicBezTo>
                <a:cubicBezTo>
                  <a:pt x="2042" y="19648"/>
                  <a:pt x="2411" y="20112"/>
                  <a:pt x="2901" y="20356"/>
                </a:cubicBezTo>
                <a:lnTo>
                  <a:pt x="2901" y="20791"/>
                </a:lnTo>
                <a:cubicBezTo>
                  <a:pt x="2901" y="21379"/>
                  <a:pt x="2424" y="21852"/>
                  <a:pt x="1839" y="21852"/>
                </a:cubicBezTo>
                <a:cubicBezTo>
                  <a:pt x="1255" y="21852"/>
                  <a:pt x="778" y="21379"/>
                  <a:pt x="778" y="20791"/>
                </a:cubicBezTo>
                <a:lnTo>
                  <a:pt x="778" y="17567"/>
                </a:lnTo>
                <a:cubicBezTo>
                  <a:pt x="1075" y="17839"/>
                  <a:pt x="1483" y="18002"/>
                  <a:pt x="1921" y="18002"/>
                </a:cubicBezTo>
                <a:cubicBezTo>
                  <a:pt x="2260" y="18002"/>
                  <a:pt x="2574" y="17907"/>
                  <a:pt x="2845" y="17744"/>
                </a:cubicBezTo>
                <a:cubicBezTo>
                  <a:pt x="2974" y="17690"/>
                  <a:pt x="3110" y="17663"/>
                  <a:pt x="3248" y="17663"/>
                </a:cubicBezTo>
                <a:cubicBezTo>
                  <a:pt x="3386" y="17663"/>
                  <a:pt x="3526" y="17690"/>
                  <a:pt x="3661" y="17744"/>
                </a:cubicBezTo>
                <a:cubicBezTo>
                  <a:pt x="3949" y="17852"/>
                  <a:pt x="4164" y="18070"/>
                  <a:pt x="4288" y="18341"/>
                </a:cubicBezTo>
                <a:cubicBezTo>
                  <a:pt x="4328" y="18452"/>
                  <a:pt x="4439" y="18521"/>
                  <a:pt x="4560" y="18521"/>
                </a:cubicBezTo>
                <a:cubicBezTo>
                  <a:pt x="4586" y="18521"/>
                  <a:pt x="4628" y="18505"/>
                  <a:pt x="4667" y="18492"/>
                </a:cubicBezTo>
                <a:cubicBezTo>
                  <a:pt x="4818" y="18423"/>
                  <a:pt x="4886" y="18260"/>
                  <a:pt x="4818" y="18113"/>
                </a:cubicBezTo>
                <a:cubicBezTo>
                  <a:pt x="4641" y="17688"/>
                  <a:pt x="4302" y="17362"/>
                  <a:pt x="3880" y="17198"/>
                </a:cubicBezTo>
                <a:cubicBezTo>
                  <a:pt x="3743" y="17133"/>
                  <a:pt x="3593" y="17104"/>
                  <a:pt x="3443" y="17091"/>
                </a:cubicBezTo>
                <a:cubicBezTo>
                  <a:pt x="3580" y="16846"/>
                  <a:pt x="3648" y="16562"/>
                  <a:pt x="3648" y="16274"/>
                </a:cubicBezTo>
                <a:lnTo>
                  <a:pt x="3648" y="15036"/>
                </a:lnTo>
                <a:cubicBezTo>
                  <a:pt x="3648" y="14873"/>
                  <a:pt x="3511" y="14736"/>
                  <a:pt x="3348" y="14736"/>
                </a:cubicBezTo>
                <a:cubicBezTo>
                  <a:pt x="3185" y="14736"/>
                  <a:pt x="3064" y="14873"/>
                  <a:pt x="3064" y="15036"/>
                </a:cubicBezTo>
                <a:lnTo>
                  <a:pt x="3064" y="16274"/>
                </a:lnTo>
                <a:cubicBezTo>
                  <a:pt x="3064" y="16656"/>
                  <a:pt x="2858" y="17009"/>
                  <a:pt x="2574" y="17215"/>
                </a:cubicBezTo>
                <a:lnTo>
                  <a:pt x="2561" y="17215"/>
                </a:lnTo>
                <a:cubicBezTo>
                  <a:pt x="2531" y="17228"/>
                  <a:pt x="2505" y="17241"/>
                  <a:pt x="2479" y="17267"/>
                </a:cubicBezTo>
                <a:cubicBezTo>
                  <a:pt x="2316" y="17362"/>
                  <a:pt x="2123" y="17417"/>
                  <a:pt x="1921" y="17417"/>
                </a:cubicBezTo>
                <a:cubicBezTo>
                  <a:pt x="1281" y="17417"/>
                  <a:pt x="778" y="16901"/>
                  <a:pt x="778" y="16274"/>
                </a:cubicBezTo>
                <a:lnTo>
                  <a:pt x="778" y="15595"/>
                </a:lnTo>
                <a:cubicBezTo>
                  <a:pt x="1049" y="15784"/>
                  <a:pt x="1388" y="15892"/>
                  <a:pt x="1757" y="15892"/>
                </a:cubicBezTo>
                <a:cubicBezTo>
                  <a:pt x="1908" y="15892"/>
                  <a:pt x="2042" y="15771"/>
                  <a:pt x="2042" y="15608"/>
                </a:cubicBezTo>
                <a:cubicBezTo>
                  <a:pt x="2042" y="15445"/>
                  <a:pt x="1908" y="15307"/>
                  <a:pt x="1757" y="15307"/>
                </a:cubicBezTo>
                <a:cubicBezTo>
                  <a:pt x="1104" y="15307"/>
                  <a:pt x="585" y="14791"/>
                  <a:pt x="585" y="14138"/>
                </a:cubicBezTo>
                <a:cubicBezTo>
                  <a:pt x="585" y="13498"/>
                  <a:pt x="1104" y="12969"/>
                  <a:pt x="1757" y="12969"/>
                </a:cubicBezTo>
                <a:lnTo>
                  <a:pt x="1921" y="12969"/>
                </a:lnTo>
                <a:cubicBezTo>
                  <a:pt x="2871" y="12969"/>
                  <a:pt x="3648" y="12192"/>
                  <a:pt x="3648" y="11238"/>
                </a:cubicBezTo>
                <a:lnTo>
                  <a:pt x="3648" y="10340"/>
                </a:lnTo>
                <a:cubicBezTo>
                  <a:pt x="4831" y="10206"/>
                  <a:pt x="5758" y="9197"/>
                  <a:pt x="5758" y="7989"/>
                </a:cubicBezTo>
                <a:cubicBezTo>
                  <a:pt x="5758" y="6682"/>
                  <a:pt x="4710" y="5634"/>
                  <a:pt x="3417" y="5621"/>
                </a:cubicBezTo>
                <a:cubicBezTo>
                  <a:pt x="3159" y="5089"/>
                  <a:pt x="2613" y="4707"/>
                  <a:pt x="1973" y="4707"/>
                </a:cubicBezTo>
                <a:cubicBezTo>
                  <a:pt x="1810" y="4707"/>
                  <a:pt x="1689" y="4844"/>
                  <a:pt x="1689" y="5007"/>
                </a:cubicBezTo>
                <a:cubicBezTo>
                  <a:pt x="1689" y="5170"/>
                  <a:pt x="1810" y="5308"/>
                  <a:pt x="1973" y="5308"/>
                </a:cubicBezTo>
                <a:cubicBezTo>
                  <a:pt x="2531" y="5308"/>
                  <a:pt x="2982" y="5755"/>
                  <a:pt x="2982" y="6313"/>
                </a:cubicBezTo>
                <a:cubicBezTo>
                  <a:pt x="2982" y="6872"/>
                  <a:pt x="2531" y="7319"/>
                  <a:pt x="1973" y="7319"/>
                </a:cubicBezTo>
                <a:cubicBezTo>
                  <a:pt x="1810" y="7319"/>
                  <a:pt x="1689" y="7456"/>
                  <a:pt x="1689" y="7620"/>
                </a:cubicBezTo>
                <a:cubicBezTo>
                  <a:pt x="1689" y="7783"/>
                  <a:pt x="1810" y="7907"/>
                  <a:pt x="1973" y="7907"/>
                </a:cubicBezTo>
                <a:cubicBezTo>
                  <a:pt x="2858" y="7907"/>
                  <a:pt x="3580" y="7198"/>
                  <a:pt x="3580" y="6313"/>
                </a:cubicBezTo>
                <a:cubicBezTo>
                  <a:pt x="3580" y="6274"/>
                  <a:pt x="3567" y="6245"/>
                  <a:pt x="3567" y="6219"/>
                </a:cubicBezTo>
                <a:lnTo>
                  <a:pt x="3567" y="6219"/>
                </a:lnTo>
                <a:cubicBezTo>
                  <a:pt x="4465" y="6300"/>
                  <a:pt x="5174" y="7061"/>
                  <a:pt x="5174" y="7989"/>
                </a:cubicBezTo>
                <a:cubicBezTo>
                  <a:pt x="5174" y="8844"/>
                  <a:pt x="4560" y="9566"/>
                  <a:pt x="3730" y="9729"/>
                </a:cubicBezTo>
                <a:lnTo>
                  <a:pt x="3635" y="9729"/>
                </a:lnTo>
                <a:cubicBezTo>
                  <a:pt x="3551" y="9748"/>
                  <a:pt x="3467" y="9757"/>
                  <a:pt x="3384" y="9757"/>
                </a:cubicBezTo>
                <a:cubicBezTo>
                  <a:pt x="2860" y="9757"/>
                  <a:pt x="2379" y="9399"/>
                  <a:pt x="2260" y="8858"/>
                </a:cubicBezTo>
                <a:cubicBezTo>
                  <a:pt x="2238" y="8721"/>
                  <a:pt x="2120" y="8632"/>
                  <a:pt x="1986" y="8632"/>
                </a:cubicBezTo>
                <a:cubicBezTo>
                  <a:pt x="1960" y="8632"/>
                  <a:pt x="1934" y="8635"/>
                  <a:pt x="1908" y="8642"/>
                </a:cubicBezTo>
                <a:cubicBezTo>
                  <a:pt x="1757" y="8668"/>
                  <a:pt x="1646" y="8831"/>
                  <a:pt x="1689" y="8982"/>
                </a:cubicBezTo>
                <a:cubicBezTo>
                  <a:pt x="1839" y="9687"/>
                  <a:pt x="2398" y="10193"/>
                  <a:pt x="3064" y="10314"/>
                </a:cubicBezTo>
                <a:lnTo>
                  <a:pt x="3064" y="11238"/>
                </a:lnTo>
                <a:cubicBezTo>
                  <a:pt x="3064" y="11865"/>
                  <a:pt x="2545" y="12381"/>
                  <a:pt x="1921" y="12381"/>
                </a:cubicBezTo>
                <a:cubicBezTo>
                  <a:pt x="1281" y="12381"/>
                  <a:pt x="778" y="11865"/>
                  <a:pt x="778" y="11238"/>
                </a:cubicBezTo>
                <a:lnTo>
                  <a:pt x="778" y="1647"/>
                </a:lnTo>
                <a:cubicBezTo>
                  <a:pt x="778" y="1062"/>
                  <a:pt x="1255" y="585"/>
                  <a:pt x="1839" y="585"/>
                </a:cubicBezTo>
                <a:close/>
                <a:moveTo>
                  <a:pt x="1839" y="1"/>
                </a:moveTo>
                <a:cubicBezTo>
                  <a:pt x="928" y="1"/>
                  <a:pt x="193" y="735"/>
                  <a:pt x="193" y="1647"/>
                </a:cubicBezTo>
                <a:lnTo>
                  <a:pt x="193" y="11238"/>
                </a:lnTo>
                <a:cubicBezTo>
                  <a:pt x="193" y="11797"/>
                  <a:pt x="451" y="12300"/>
                  <a:pt x="872" y="12626"/>
                </a:cubicBezTo>
                <a:cubicBezTo>
                  <a:pt x="356" y="12927"/>
                  <a:pt x="0" y="13498"/>
                  <a:pt x="0" y="14138"/>
                </a:cubicBezTo>
                <a:cubicBezTo>
                  <a:pt x="0" y="14422"/>
                  <a:pt x="69" y="14697"/>
                  <a:pt x="193" y="14942"/>
                </a:cubicBezTo>
                <a:lnTo>
                  <a:pt x="193" y="14968"/>
                </a:lnTo>
                <a:lnTo>
                  <a:pt x="193" y="20791"/>
                </a:lnTo>
                <a:cubicBezTo>
                  <a:pt x="193" y="21705"/>
                  <a:pt x="928" y="22440"/>
                  <a:pt x="1839" y="22440"/>
                </a:cubicBezTo>
                <a:cubicBezTo>
                  <a:pt x="2750" y="22440"/>
                  <a:pt x="3485" y="21705"/>
                  <a:pt x="3485" y="20791"/>
                </a:cubicBezTo>
                <a:lnTo>
                  <a:pt x="3485" y="20533"/>
                </a:lnTo>
                <a:cubicBezTo>
                  <a:pt x="3541" y="20546"/>
                  <a:pt x="3606" y="20546"/>
                  <a:pt x="3661" y="20546"/>
                </a:cubicBezTo>
                <a:cubicBezTo>
                  <a:pt x="3743" y="20546"/>
                  <a:pt x="3825" y="20533"/>
                  <a:pt x="3906" y="20533"/>
                </a:cubicBezTo>
                <a:cubicBezTo>
                  <a:pt x="3933" y="20520"/>
                  <a:pt x="3949" y="20520"/>
                  <a:pt x="3962" y="20520"/>
                </a:cubicBezTo>
                <a:cubicBezTo>
                  <a:pt x="5226" y="20438"/>
                  <a:pt x="6235" y="19390"/>
                  <a:pt x="6274" y="18113"/>
                </a:cubicBezTo>
                <a:cubicBezTo>
                  <a:pt x="7580" y="17607"/>
                  <a:pt x="8452" y="16369"/>
                  <a:pt x="8452" y="14955"/>
                </a:cubicBezTo>
                <a:cubicBezTo>
                  <a:pt x="8452" y="14791"/>
                  <a:pt x="8439" y="14628"/>
                  <a:pt x="8410" y="14465"/>
                </a:cubicBezTo>
                <a:cubicBezTo>
                  <a:pt x="8384" y="14151"/>
                  <a:pt x="8302" y="13851"/>
                  <a:pt x="8165" y="13593"/>
                </a:cubicBezTo>
                <a:cubicBezTo>
                  <a:pt x="8831" y="12953"/>
                  <a:pt x="9200" y="12084"/>
                  <a:pt x="9200" y="11157"/>
                </a:cubicBezTo>
                <a:cubicBezTo>
                  <a:pt x="9200" y="10846"/>
                  <a:pt x="9158" y="10546"/>
                  <a:pt x="9076" y="10259"/>
                </a:cubicBezTo>
                <a:cubicBezTo>
                  <a:pt x="9024" y="9961"/>
                  <a:pt x="8913" y="9687"/>
                  <a:pt x="8750" y="9458"/>
                </a:cubicBezTo>
                <a:cubicBezTo>
                  <a:pt x="8642" y="9279"/>
                  <a:pt x="8521" y="9116"/>
                  <a:pt x="8384" y="8952"/>
                </a:cubicBezTo>
                <a:cubicBezTo>
                  <a:pt x="8766" y="8342"/>
                  <a:pt x="8942" y="7633"/>
                  <a:pt x="8900" y="6911"/>
                </a:cubicBezTo>
                <a:cubicBezTo>
                  <a:pt x="8831" y="6111"/>
                  <a:pt x="8492" y="5334"/>
                  <a:pt x="7920" y="4762"/>
                </a:cubicBezTo>
                <a:cubicBezTo>
                  <a:pt x="7580" y="4423"/>
                  <a:pt x="7159" y="4165"/>
                  <a:pt x="6725" y="3988"/>
                </a:cubicBezTo>
                <a:cubicBezTo>
                  <a:pt x="6708" y="3782"/>
                  <a:pt x="6682" y="3580"/>
                  <a:pt x="6614" y="3374"/>
                </a:cubicBezTo>
                <a:cubicBezTo>
                  <a:pt x="6562" y="3142"/>
                  <a:pt x="6450" y="2910"/>
                  <a:pt x="6300" y="2708"/>
                </a:cubicBezTo>
                <a:cubicBezTo>
                  <a:pt x="6219" y="2571"/>
                  <a:pt x="6111" y="2437"/>
                  <a:pt x="5990" y="2326"/>
                </a:cubicBezTo>
                <a:cubicBezTo>
                  <a:pt x="5521" y="1847"/>
                  <a:pt x="4883" y="1600"/>
                  <a:pt x="4238" y="1600"/>
                </a:cubicBezTo>
                <a:cubicBezTo>
                  <a:pt x="3985" y="1600"/>
                  <a:pt x="3731" y="1638"/>
                  <a:pt x="3485" y="1715"/>
                </a:cubicBezTo>
                <a:lnTo>
                  <a:pt x="3485" y="1647"/>
                </a:lnTo>
                <a:cubicBezTo>
                  <a:pt x="3485" y="735"/>
                  <a:pt x="2750" y="1"/>
                  <a:pt x="1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rot="7199981">
            <a:off x="-328418" y="1706060"/>
            <a:ext cx="2322738" cy="5659561"/>
          </a:xfrm>
          <a:custGeom>
            <a:rect b="b" l="l" r="r" t="t"/>
            <a:pathLst>
              <a:path extrusionOk="0" h="22441" w="9210">
                <a:moveTo>
                  <a:pt x="7361" y="585"/>
                </a:moveTo>
                <a:cubicBezTo>
                  <a:pt x="7946" y="585"/>
                  <a:pt x="8423" y="1062"/>
                  <a:pt x="8423" y="1647"/>
                </a:cubicBezTo>
                <a:lnTo>
                  <a:pt x="8423" y="11238"/>
                </a:lnTo>
                <a:cubicBezTo>
                  <a:pt x="8423" y="11865"/>
                  <a:pt x="7920" y="12381"/>
                  <a:pt x="7280" y="12381"/>
                </a:cubicBezTo>
                <a:cubicBezTo>
                  <a:pt x="6653" y="12381"/>
                  <a:pt x="6137" y="11865"/>
                  <a:pt x="6137" y="11238"/>
                </a:cubicBezTo>
                <a:lnTo>
                  <a:pt x="6137" y="10314"/>
                </a:lnTo>
                <a:cubicBezTo>
                  <a:pt x="6803" y="10193"/>
                  <a:pt x="7361" y="9687"/>
                  <a:pt x="7511" y="8982"/>
                </a:cubicBezTo>
                <a:cubicBezTo>
                  <a:pt x="7551" y="8831"/>
                  <a:pt x="7443" y="8668"/>
                  <a:pt x="7293" y="8642"/>
                </a:cubicBezTo>
                <a:cubicBezTo>
                  <a:pt x="7266" y="8635"/>
                  <a:pt x="7240" y="8632"/>
                  <a:pt x="7215" y="8632"/>
                </a:cubicBezTo>
                <a:cubicBezTo>
                  <a:pt x="7084" y="8632"/>
                  <a:pt x="6973" y="8721"/>
                  <a:pt x="6940" y="8858"/>
                </a:cubicBezTo>
                <a:cubicBezTo>
                  <a:pt x="6822" y="9399"/>
                  <a:pt x="6348" y="9757"/>
                  <a:pt x="5820" y="9757"/>
                </a:cubicBezTo>
                <a:cubicBezTo>
                  <a:pt x="5736" y="9757"/>
                  <a:pt x="5650" y="9748"/>
                  <a:pt x="5565" y="9729"/>
                </a:cubicBezTo>
                <a:lnTo>
                  <a:pt x="5470" y="9729"/>
                </a:lnTo>
                <a:cubicBezTo>
                  <a:pt x="4654" y="9566"/>
                  <a:pt x="4027" y="8844"/>
                  <a:pt x="4027" y="7989"/>
                </a:cubicBezTo>
                <a:cubicBezTo>
                  <a:pt x="4027" y="7061"/>
                  <a:pt x="4735" y="6300"/>
                  <a:pt x="5634" y="6219"/>
                </a:cubicBezTo>
                <a:lnTo>
                  <a:pt x="5634" y="6313"/>
                </a:lnTo>
                <a:cubicBezTo>
                  <a:pt x="5634" y="7198"/>
                  <a:pt x="6339" y="7907"/>
                  <a:pt x="7224" y="7907"/>
                </a:cubicBezTo>
                <a:cubicBezTo>
                  <a:pt x="7387" y="7907"/>
                  <a:pt x="7524" y="7783"/>
                  <a:pt x="7524" y="7620"/>
                </a:cubicBezTo>
                <a:cubicBezTo>
                  <a:pt x="7524" y="7456"/>
                  <a:pt x="7387" y="7319"/>
                  <a:pt x="7224" y="7319"/>
                </a:cubicBezTo>
                <a:cubicBezTo>
                  <a:pt x="6666" y="7319"/>
                  <a:pt x="6218" y="6872"/>
                  <a:pt x="6218" y="6313"/>
                </a:cubicBezTo>
                <a:cubicBezTo>
                  <a:pt x="6218" y="5755"/>
                  <a:pt x="6666" y="5308"/>
                  <a:pt x="7224" y="5308"/>
                </a:cubicBezTo>
                <a:cubicBezTo>
                  <a:pt x="7387" y="5308"/>
                  <a:pt x="7524" y="5170"/>
                  <a:pt x="7524" y="5007"/>
                </a:cubicBezTo>
                <a:cubicBezTo>
                  <a:pt x="7524" y="4844"/>
                  <a:pt x="7387" y="4707"/>
                  <a:pt x="7224" y="4707"/>
                </a:cubicBezTo>
                <a:cubicBezTo>
                  <a:pt x="6597" y="4707"/>
                  <a:pt x="6042" y="5089"/>
                  <a:pt x="5781" y="5621"/>
                </a:cubicBezTo>
                <a:cubicBezTo>
                  <a:pt x="4491" y="5634"/>
                  <a:pt x="3442" y="6682"/>
                  <a:pt x="3442" y="7989"/>
                </a:cubicBezTo>
                <a:cubicBezTo>
                  <a:pt x="3442" y="9197"/>
                  <a:pt x="4366" y="10206"/>
                  <a:pt x="5552" y="10340"/>
                </a:cubicBezTo>
                <a:lnTo>
                  <a:pt x="5552" y="11238"/>
                </a:lnTo>
                <a:cubicBezTo>
                  <a:pt x="5552" y="12192"/>
                  <a:pt x="6326" y="12969"/>
                  <a:pt x="7280" y="12969"/>
                </a:cubicBezTo>
                <a:lnTo>
                  <a:pt x="7456" y="12969"/>
                </a:lnTo>
                <a:cubicBezTo>
                  <a:pt x="8096" y="12969"/>
                  <a:pt x="8612" y="13498"/>
                  <a:pt x="8612" y="14138"/>
                </a:cubicBezTo>
                <a:cubicBezTo>
                  <a:pt x="8612" y="14791"/>
                  <a:pt x="8096" y="15307"/>
                  <a:pt x="7456" y="15307"/>
                </a:cubicBezTo>
                <a:cubicBezTo>
                  <a:pt x="7293" y="15307"/>
                  <a:pt x="7155" y="15445"/>
                  <a:pt x="7155" y="15608"/>
                </a:cubicBezTo>
                <a:cubicBezTo>
                  <a:pt x="7155" y="15771"/>
                  <a:pt x="7293" y="15892"/>
                  <a:pt x="7456" y="15892"/>
                </a:cubicBezTo>
                <a:cubicBezTo>
                  <a:pt x="7809" y="15892"/>
                  <a:pt x="8148" y="15784"/>
                  <a:pt x="8423" y="15595"/>
                </a:cubicBezTo>
                <a:lnTo>
                  <a:pt x="8423" y="16274"/>
                </a:lnTo>
                <a:cubicBezTo>
                  <a:pt x="8423" y="16901"/>
                  <a:pt x="7920" y="17417"/>
                  <a:pt x="7280" y="17417"/>
                </a:cubicBezTo>
                <a:cubicBezTo>
                  <a:pt x="7074" y="17417"/>
                  <a:pt x="6884" y="17362"/>
                  <a:pt x="6721" y="17267"/>
                </a:cubicBezTo>
                <a:cubicBezTo>
                  <a:pt x="6695" y="17241"/>
                  <a:pt x="6666" y="17228"/>
                  <a:pt x="6639" y="17215"/>
                </a:cubicBezTo>
                <a:cubicBezTo>
                  <a:pt x="6339" y="17009"/>
                  <a:pt x="6137" y="16656"/>
                  <a:pt x="6137" y="16274"/>
                </a:cubicBezTo>
                <a:lnTo>
                  <a:pt x="6137" y="15036"/>
                </a:lnTo>
                <a:cubicBezTo>
                  <a:pt x="6137" y="14873"/>
                  <a:pt x="6012" y="14736"/>
                  <a:pt x="5849" y="14736"/>
                </a:cubicBezTo>
                <a:cubicBezTo>
                  <a:pt x="5686" y="14736"/>
                  <a:pt x="5552" y="14873"/>
                  <a:pt x="5552" y="15036"/>
                </a:cubicBezTo>
                <a:lnTo>
                  <a:pt x="5552" y="16274"/>
                </a:lnTo>
                <a:cubicBezTo>
                  <a:pt x="5552" y="16562"/>
                  <a:pt x="5634" y="16846"/>
                  <a:pt x="5754" y="17091"/>
                </a:cubicBezTo>
                <a:cubicBezTo>
                  <a:pt x="5604" y="17104"/>
                  <a:pt x="5470" y="17133"/>
                  <a:pt x="5320" y="17198"/>
                </a:cubicBezTo>
                <a:cubicBezTo>
                  <a:pt x="4899" y="17362"/>
                  <a:pt x="4556" y="17688"/>
                  <a:pt x="4379" y="18113"/>
                </a:cubicBezTo>
                <a:cubicBezTo>
                  <a:pt x="4311" y="18260"/>
                  <a:pt x="4379" y="18423"/>
                  <a:pt x="4530" y="18492"/>
                </a:cubicBezTo>
                <a:cubicBezTo>
                  <a:pt x="4572" y="18505"/>
                  <a:pt x="4611" y="18521"/>
                  <a:pt x="4654" y="18521"/>
                </a:cubicBezTo>
                <a:cubicBezTo>
                  <a:pt x="4762" y="18521"/>
                  <a:pt x="4869" y="18452"/>
                  <a:pt x="4912" y="18341"/>
                </a:cubicBezTo>
                <a:cubicBezTo>
                  <a:pt x="5033" y="18070"/>
                  <a:pt x="5265" y="17852"/>
                  <a:pt x="5536" y="17744"/>
                </a:cubicBezTo>
                <a:cubicBezTo>
                  <a:pt x="5673" y="17690"/>
                  <a:pt x="5812" y="17663"/>
                  <a:pt x="5952" y="17663"/>
                </a:cubicBezTo>
                <a:cubicBezTo>
                  <a:pt x="6092" y="17663"/>
                  <a:pt x="6231" y="17690"/>
                  <a:pt x="6368" y="17744"/>
                </a:cubicBezTo>
                <a:cubicBezTo>
                  <a:pt x="6626" y="17907"/>
                  <a:pt x="6953" y="18002"/>
                  <a:pt x="7280" y="18002"/>
                </a:cubicBezTo>
                <a:cubicBezTo>
                  <a:pt x="7727" y="18002"/>
                  <a:pt x="8122" y="17839"/>
                  <a:pt x="8423" y="17567"/>
                </a:cubicBezTo>
                <a:lnTo>
                  <a:pt x="8423" y="20791"/>
                </a:lnTo>
                <a:cubicBezTo>
                  <a:pt x="8423" y="21379"/>
                  <a:pt x="7946" y="21852"/>
                  <a:pt x="7361" y="21852"/>
                </a:cubicBezTo>
                <a:cubicBezTo>
                  <a:pt x="6777" y="21852"/>
                  <a:pt x="6300" y="21379"/>
                  <a:pt x="6300" y="20791"/>
                </a:cubicBezTo>
                <a:lnTo>
                  <a:pt x="6300" y="20356"/>
                </a:lnTo>
                <a:cubicBezTo>
                  <a:pt x="6790" y="20112"/>
                  <a:pt x="7155" y="19648"/>
                  <a:pt x="7237" y="19076"/>
                </a:cubicBezTo>
                <a:cubicBezTo>
                  <a:pt x="7266" y="18913"/>
                  <a:pt x="7142" y="18766"/>
                  <a:pt x="6992" y="18737"/>
                </a:cubicBezTo>
                <a:cubicBezTo>
                  <a:pt x="6977" y="18734"/>
                  <a:pt x="6962" y="18733"/>
                  <a:pt x="6947" y="18733"/>
                </a:cubicBezTo>
                <a:cubicBezTo>
                  <a:pt x="6802" y="18733"/>
                  <a:pt x="6676" y="18845"/>
                  <a:pt x="6653" y="18982"/>
                </a:cubicBezTo>
                <a:cubicBezTo>
                  <a:pt x="6597" y="19377"/>
                  <a:pt x="6352" y="19690"/>
                  <a:pt x="6012" y="19854"/>
                </a:cubicBezTo>
                <a:cubicBezTo>
                  <a:pt x="5986" y="19854"/>
                  <a:pt x="5960" y="19854"/>
                  <a:pt x="5931" y="19867"/>
                </a:cubicBezTo>
                <a:cubicBezTo>
                  <a:pt x="5754" y="19909"/>
                  <a:pt x="5578" y="19935"/>
                  <a:pt x="5402" y="19935"/>
                </a:cubicBezTo>
                <a:cubicBezTo>
                  <a:pt x="4474" y="19935"/>
                  <a:pt x="3700" y="19269"/>
                  <a:pt x="3537" y="18384"/>
                </a:cubicBezTo>
                <a:cubicBezTo>
                  <a:pt x="3563" y="18328"/>
                  <a:pt x="3563" y="18276"/>
                  <a:pt x="3550" y="18221"/>
                </a:cubicBezTo>
                <a:cubicBezTo>
                  <a:pt x="3537" y="18165"/>
                  <a:pt x="3524" y="18113"/>
                  <a:pt x="3511" y="18044"/>
                </a:cubicBezTo>
                <a:lnTo>
                  <a:pt x="3511" y="17920"/>
                </a:lnTo>
                <a:cubicBezTo>
                  <a:pt x="3524" y="17881"/>
                  <a:pt x="3511" y="17839"/>
                  <a:pt x="3494" y="17799"/>
                </a:cubicBezTo>
                <a:cubicBezTo>
                  <a:pt x="3511" y="17104"/>
                  <a:pt x="3971" y="16464"/>
                  <a:pt x="4680" y="16287"/>
                </a:cubicBezTo>
                <a:cubicBezTo>
                  <a:pt x="4843" y="16248"/>
                  <a:pt x="4938" y="16085"/>
                  <a:pt x="4899" y="15935"/>
                </a:cubicBezTo>
                <a:cubicBezTo>
                  <a:pt x="4863" y="15796"/>
                  <a:pt x="4740" y="15707"/>
                  <a:pt x="4604" y="15707"/>
                </a:cubicBezTo>
                <a:cubicBezTo>
                  <a:pt x="4579" y="15707"/>
                  <a:pt x="4555" y="15710"/>
                  <a:pt x="4530" y="15716"/>
                </a:cubicBezTo>
                <a:cubicBezTo>
                  <a:pt x="3674" y="15948"/>
                  <a:pt x="3073" y="16656"/>
                  <a:pt x="2939" y="17473"/>
                </a:cubicBezTo>
                <a:cubicBezTo>
                  <a:pt x="1973" y="17022"/>
                  <a:pt x="1346" y="16055"/>
                  <a:pt x="1346" y="14955"/>
                </a:cubicBezTo>
                <a:lnTo>
                  <a:pt x="1346" y="14749"/>
                </a:lnTo>
                <a:cubicBezTo>
                  <a:pt x="1372" y="14710"/>
                  <a:pt x="1372" y="14667"/>
                  <a:pt x="1372" y="14628"/>
                </a:cubicBezTo>
                <a:lnTo>
                  <a:pt x="1372" y="14520"/>
                </a:lnTo>
                <a:cubicBezTo>
                  <a:pt x="1414" y="14275"/>
                  <a:pt x="1483" y="14031"/>
                  <a:pt x="1590" y="13799"/>
                </a:cubicBezTo>
                <a:cubicBezTo>
                  <a:pt x="1862" y="13335"/>
                  <a:pt x="2368" y="13021"/>
                  <a:pt x="2939" y="13008"/>
                </a:cubicBezTo>
                <a:cubicBezTo>
                  <a:pt x="3103" y="13008"/>
                  <a:pt x="3223" y="12871"/>
                  <a:pt x="3223" y="12724"/>
                </a:cubicBezTo>
                <a:cubicBezTo>
                  <a:pt x="3223" y="12561"/>
                  <a:pt x="3086" y="12424"/>
                  <a:pt x="2923" y="12424"/>
                </a:cubicBezTo>
                <a:cubicBezTo>
                  <a:pt x="2325" y="12437"/>
                  <a:pt x="1767" y="12695"/>
                  <a:pt x="1388" y="13103"/>
                </a:cubicBezTo>
                <a:cubicBezTo>
                  <a:pt x="869" y="12587"/>
                  <a:pt x="585" y="11891"/>
                  <a:pt x="585" y="11157"/>
                </a:cubicBezTo>
                <a:cubicBezTo>
                  <a:pt x="585" y="10967"/>
                  <a:pt x="611" y="10778"/>
                  <a:pt x="637" y="10601"/>
                </a:cubicBezTo>
                <a:cubicBezTo>
                  <a:pt x="666" y="10559"/>
                  <a:pt x="666" y="10533"/>
                  <a:pt x="679" y="10490"/>
                </a:cubicBezTo>
                <a:cubicBezTo>
                  <a:pt x="679" y="10464"/>
                  <a:pt x="679" y="10438"/>
                  <a:pt x="692" y="10409"/>
                </a:cubicBezTo>
                <a:cubicBezTo>
                  <a:pt x="748" y="10177"/>
                  <a:pt x="843" y="9961"/>
                  <a:pt x="950" y="9756"/>
                </a:cubicBezTo>
                <a:cubicBezTo>
                  <a:pt x="1243" y="9354"/>
                  <a:pt x="1734" y="9092"/>
                  <a:pt x="2254" y="9092"/>
                </a:cubicBezTo>
                <a:cubicBezTo>
                  <a:pt x="2313" y="9092"/>
                  <a:pt x="2373" y="9095"/>
                  <a:pt x="2433" y="9102"/>
                </a:cubicBezTo>
                <a:cubicBezTo>
                  <a:pt x="2442" y="9103"/>
                  <a:pt x="2451" y="9104"/>
                  <a:pt x="2460" y="9104"/>
                </a:cubicBezTo>
                <a:cubicBezTo>
                  <a:pt x="2612" y="9104"/>
                  <a:pt x="2747" y="8999"/>
                  <a:pt x="2760" y="8844"/>
                </a:cubicBezTo>
                <a:cubicBezTo>
                  <a:pt x="2789" y="8681"/>
                  <a:pt x="2665" y="8544"/>
                  <a:pt x="2515" y="8518"/>
                </a:cubicBezTo>
                <a:cubicBezTo>
                  <a:pt x="2434" y="8510"/>
                  <a:pt x="2355" y="8507"/>
                  <a:pt x="2276" y="8507"/>
                </a:cubicBezTo>
                <a:cubicBezTo>
                  <a:pt x="1944" y="8507"/>
                  <a:pt x="1631" y="8573"/>
                  <a:pt x="1346" y="8694"/>
                </a:cubicBezTo>
                <a:cubicBezTo>
                  <a:pt x="624" y="7607"/>
                  <a:pt x="761" y="6124"/>
                  <a:pt x="1698" y="5183"/>
                </a:cubicBezTo>
                <a:cubicBezTo>
                  <a:pt x="1960" y="4925"/>
                  <a:pt x="2270" y="4723"/>
                  <a:pt x="2596" y="4586"/>
                </a:cubicBezTo>
                <a:cubicBezTo>
                  <a:pt x="2720" y="4968"/>
                  <a:pt x="2952" y="5321"/>
                  <a:pt x="3266" y="5592"/>
                </a:cubicBezTo>
                <a:cubicBezTo>
                  <a:pt x="3318" y="5634"/>
                  <a:pt x="3387" y="5660"/>
                  <a:pt x="3455" y="5660"/>
                </a:cubicBezTo>
                <a:cubicBezTo>
                  <a:pt x="3537" y="5660"/>
                  <a:pt x="3619" y="5621"/>
                  <a:pt x="3674" y="5553"/>
                </a:cubicBezTo>
                <a:cubicBezTo>
                  <a:pt x="3782" y="5428"/>
                  <a:pt x="3769" y="5252"/>
                  <a:pt x="3645" y="5144"/>
                </a:cubicBezTo>
                <a:cubicBezTo>
                  <a:pt x="3155" y="4723"/>
                  <a:pt x="2992" y="4070"/>
                  <a:pt x="3168" y="3482"/>
                </a:cubicBezTo>
                <a:cubicBezTo>
                  <a:pt x="3210" y="3335"/>
                  <a:pt x="3279" y="3198"/>
                  <a:pt x="3374" y="3061"/>
                </a:cubicBezTo>
                <a:cubicBezTo>
                  <a:pt x="3400" y="3008"/>
                  <a:pt x="3442" y="2953"/>
                  <a:pt x="3481" y="2910"/>
                </a:cubicBezTo>
                <a:cubicBezTo>
                  <a:pt x="3494" y="2884"/>
                  <a:pt x="3511" y="2871"/>
                  <a:pt x="3524" y="2858"/>
                </a:cubicBezTo>
                <a:cubicBezTo>
                  <a:pt x="3550" y="2816"/>
                  <a:pt x="3592" y="2777"/>
                  <a:pt x="3619" y="2734"/>
                </a:cubicBezTo>
                <a:cubicBezTo>
                  <a:pt x="3988" y="2376"/>
                  <a:pt x="4475" y="2189"/>
                  <a:pt x="4968" y="2189"/>
                </a:cubicBezTo>
                <a:cubicBezTo>
                  <a:pt x="5220" y="2189"/>
                  <a:pt x="5475" y="2238"/>
                  <a:pt x="5715" y="2339"/>
                </a:cubicBezTo>
                <a:lnTo>
                  <a:pt x="5715" y="3253"/>
                </a:lnTo>
                <a:cubicBezTo>
                  <a:pt x="5715" y="3417"/>
                  <a:pt x="5849" y="3551"/>
                  <a:pt x="6012" y="3551"/>
                </a:cubicBezTo>
                <a:cubicBezTo>
                  <a:pt x="6176" y="3551"/>
                  <a:pt x="6300" y="3417"/>
                  <a:pt x="6300" y="3253"/>
                </a:cubicBezTo>
                <a:lnTo>
                  <a:pt x="6300" y="2163"/>
                </a:lnTo>
                <a:lnTo>
                  <a:pt x="6300" y="1865"/>
                </a:lnTo>
                <a:lnTo>
                  <a:pt x="6300" y="1647"/>
                </a:lnTo>
                <a:cubicBezTo>
                  <a:pt x="6300" y="1062"/>
                  <a:pt x="6777" y="585"/>
                  <a:pt x="7361" y="585"/>
                </a:cubicBezTo>
                <a:close/>
                <a:moveTo>
                  <a:pt x="7361" y="1"/>
                </a:moveTo>
                <a:cubicBezTo>
                  <a:pt x="6463" y="1"/>
                  <a:pt x="5715" y="735"/>
                  <a:pt x="5715" y="1647"/>
                </a:cubicBezTo>
                <a:lnTo>
                  <a:pt x="5715" y="1715"/>
                </a:lnTo>
                <a:cubicBezTo>
                  <a:pt x="5469" y="1638"/>
                  <a:pt x="5215" y="1600"/>
                  <a:pt x="4962" y="1600"/>
                </a:cubicBezTo>
                <a:cubicBezTo>
                  <a:pt x="4317" y="1600"/>
                  <a:pt x="3679" y="1847"/>
                  <a:pt x="3210" y="2326"/>
                </a:cubicBezTo>
                <a:cubicBezTo>
                  <a:pt x="3086" y="2450"/>
                  <a:pt x="2978" y="2571"/>
                  <a:pt x="2897" y="2708"/>
                </a:cubicBezTo>
                <a:cubicBezTo>
                  <a:pt x="2747" y="2910"/>
                  <a:pt x="2652" y="3142"/>
                  <a:pt x="2583" y="3374"/>
                </a:cubicBezTo>
                <a:cubicBezTo>
                  <a:pt x="2531" y="3580"/>
                  <a:pt x="2489" y="3782"/>
                  <a:pt x="2489" y="3988"/>
                </a:cubicBezTo>
                <a:cubicBezTo>
                  <a:pt x="2041" y="4165"/>
                  <a:pt x="1633" y="4423"/>
                  <a:pt x="1290" y="4762"/>
                </a:cubicBezTo>
                <a:cubicBezTo>
                  <a:pt x="705" y="5334"/>
                  <a:pt x="366" y="6111"/>
                  <a:pt x="310" y="6911"/>
                </a:cubicBezTo>
                <a:cubicBezTo>
                  <a:pt x="258" y="7633"/>
                  <a:pt x="434" y="8342"/>
                  <a:pt x="816" y="8952"/>
                </a:cubicBezTo>
                <a:cubicBezTo>
                  <a:pt x="679" y="9116"/>
                  <a:pt x="555" y="9279"/>
                  <a:pt x="447" y="9458"/>
                </a:cubicBezTo>
                <a:cubicBezTo>
                  <a:pt x="297" y="9687"/>
                  <a:pt x="176" y="9961"/>
                  <a:pt x="121" y="10259"/>
                </a:cubicBezTo>
                <a:cubicBezTo>
                  <a:pt x="39" y="10546"/>
                  <a:pt x="0" y="10846"/>
                  <a:pt x="0" y="11157"/>
                </a:cubicBezTo>
                <a:cubicBezTo>
                  <a:pt x="0" y="12084"/>
                  <a:pt x="379" y="12953"/>
                  <a:pt x="1032" y="13593"/>
                </a:cubicBezTo>
                <a:cubicBezTo>
                  <a:pt x="898" y="13851"/>
                  <a:pt x="816" y="14151"/>
                  <a:pt x="787" y="14465"/>
                </a:cubicBezTo>
                <a:cubicBezTo>
                  <a:pt x="774" y="14628"/>
                  <a:pt x="761" y="14791"/>
                  <a:pt x="761" y="14955"/>
                </a:cubicBezTo>
                <a:cubicBezTo>
                  <a:pt x="761" y="16369"/>
                  <a:pt x="1617" y="17607"/>
                  <a:pt x="2923" y="18113"/>
                </a:cubicBezTo>
                <a:cubicBezTo>
                  <a:pt x="2965" y="19390"/>
                  <a:pt x="3971" y="20438"/>
                  <a:pt x="5238" y="20520"/>
                </a:cubicBezTo>
                <a:cubicBezTo>
                  <a:pt x="5251" y="20520"/>
                  <a:pt x="5278" y="20520"/>
                  <a:pt x="5291" y="20533"/>
                </a:cubicBezTo>
                <a:cubicBezTo>
                  <a:pt x="5372" y="20533"/>
                  <a:pt x="5454" y="20546"/>
                  <a:pt x="5536" y="20546"/>
                </a:cubicBezTo>
                <a:cubicBezTo>
                  <a:pt x="5591" y="20546"/>
                  <a:pt x="5660" y="20546"/>
                  <a:pt x="5715" y="20533"/>
                </a:cubicBezTo>
                <a:lnTo>
                  <a:pt x="5715" y="20791"/>
                </a:lnTo>
                <a:cubicBezTo>
                  <a:pt x="5715" y="21705"/>
                  <a:pt x="6463" y="22440"/>
                  <a:pt x="7361" y="22440"/>
                </a:cubicBezTo>
                <a:cubicBezTo>
                  <a:pt x="8272" y="22440"/>
                  <a:pt x="9020" y="21705"/>
                  <a:pt x="9020" y="20791"/>
                </a:cubicBezTo>
                <a:lnTo>
                  <a:pt x="9020" y="14968"/>
                </a:lnTo>
                <a:cubicBezTo>
                  <a:pt x="9020" y="14955"/>
                  <a:pt x="9007" y="14955"/>
                  <a:pt x="9007" y="14942"/>
                </a:cubicBezTo>
                <a:cubicBezTo>
                  <a:pt x="9144" y="14697"/>
                  <a:pt x="9210" y="14422"/>
                  <a:pt x="9210" y="14138"/>
                </a:cubicBezTo>
                <a:cubicBezTo>
                  <a:pt x="9210" y="13498"/>
                  <a:pt x="8857" y="12927"/>
                  <a:pt x="8328" y="12626"/>
                </a:cubicBezTo>
                <a:cubicBezTo>
                  <a:pt x="8749" y="12300"/>
                  <a:pt x="9020" y="11797"/>
                  <a:pt x="9020" y="11238"/>
                </a:cubicBezTo>
                <a:lnTo>
                  <a:pt x="9020" y="1647"/>
                </a:lnTo>
                <a:cubicBezTo>
                  <a:pt x="9020" y="735"/>
                  <a:pt x="8272" y="1"/>
                  <a:pt x="7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rot="-1635335">
            <a:off x="7458454" y="-2000632"/>
            <a:ext cx="2322548" cy="5664635"/>
          </a:xfrm>
          <a:custGeom>
            <a:rect b="b" l="l" r="r" t="t"/>
            <a:pathLst>
              <a:path extrusionOk="0" h="22441" w="9201">
                <a:moveTo>
                  <a:pt x="1839" y="585"/>
                </a:moveTo>
                <a:cubicBezTo>
                  <a:pt x="2424" y="585"/>
                  <a:pt x="2901" y="1062"/>
                  <a:pt x="2901" y="1647"/>
                </a:cubicBezTo>
                <a:lnTo>
                  <a:pt x="2901" y="1865"/>
                </a:lnTo>
                <a:lnTo>
                  <a:pt x="2901" y="2163"/>
                </a:lnTo>
                <a:lnTo>
                  <a:pt x="2901" y="3253"/>
                </a:lnTo>
                <a:cubicBezTo>
                  <a:pt x="2901" y="3417"/>
                  <a:pt x="3021" y="3551"/>
                  <a:pt x="3185" y="3551"/>
                </a:cubicBezTo>
                <a:cubicBezTo>
                  <a:pt x="3348" y="3551"/>
                  <a:pt x="3485" y="3417"/>
                  <a:pt x="3485" y="3253"/>
                </a:cubicBezTo>
                <a:lnTo>
                  <a:pt x="3485" y="2339"/>
                </a:lnTo>
                <a:cubicBezTo>
                  <a:pt x="3726" y="2238"/>
                  <a:pt x="3980" y="2189"/>
                  <a:pt x="4233" y="2189"/>
                </a:cubicBezTo>
                <a:cubicBezTo>
                  <a:pt x="4725" y="2189"/>
                  <a:pt x="5213" y="2376"/>
                  <a:pt x="5582" y="2734"/>
                </a:cubicBezTo>
                <a:cubicBezTo>
                  <a:pt x="5608" y="2777"/>
                  <a:pt x="5647" y="2816"/>
                  <a:pt x="5676" y="2858"/>
                </a:cubicBezTo>
                <a:cubicBezTo>
                  <a:pt x="5690" y="2871"/>
                  <a:pt x="5703" y="2884"/>
                  <a:pt x="5716" y="2910"/>
                </a:cubicBezTo>
                <a:cubicBezTo>
                  <a:pt x="5758" y="2953"/>
                  <a:pt x="5797" y="3008"/>
                  <a:pt x="5840" y="3061"/>
                </a:cubicBezTo>
                <a:cubicBezTo>
                  <a:pt x="5921" y="3185"/>
                  <a:pt x="5990" y="3335"/>
                  <a:pt x="6029" y="3482"/>
                </a:cubicBezTo>
                <a:cubicBezTo>
                  <a:pt x="6206" y="4070"/>
                  <a:pt x="6042" y="4723"/>
                  <a:pt x="5552" y="5144"/>
                </a:cubicBezTo>
                <a:cubicBezTo>
                  <a:pt x="5432" y="5252"/>
                  <a:pt x="5418" y="5428"/>
                  <a:pt x="5526" y="5553"/>
                </a:cubicBezTo>
                <a:cubicBezTo>
                  <a:pt x="5582" y="5621"/>
                  <a:pt x="5663" y="5660"/>
                  <a:pt x="5745" y="5660"/>
                </a:cubicBezTo>
                <a:cubicBezTo>
                  <a:pt x="5810" y="5660"/>
                  <a:pt x="5879" y="5634"/>
                  <a:pt x="5934" y="5592"/>
                </a:cubicBezTo>
                <a:cubicBezTo>
                  <a:pt x="6261" y="5321"/>
                  <a:pt x="6480" y="4968"/>
                  <a:pt x="6601" y="4586"/>
                </a:cubicBezTo>
                <a:cubicBezTo>
                  <a:pt x="6927" y="4723"/>
                  <a:pt x="7241" y="4925"/>
                  <a:pt x="7499" y="5183"/>
                </a:cubicBezTo>
                <a:cubicBezTo>
                  <a:pt x="8439" y="6124"/>
                  <a:pt x="8573" y="7607"/>
                  <a:pt x="7852" y="8694"/>
                </a:cubicBezTo>
                <a:cubicBezTo>
                  <a:pt x="7566" y="8573"/>
                  <a:pt x="7253" y="8507"/>
                  <a:pt x="6928" y="8507"/>
                </a:cubicBezTo>
                <a:cubicBezTo>
                  <a:pt x="6851" y="8507"/>
                  <a:pt x="6773" y="8510"/>
                  <a:pt x="6695" y="8518"/>
                </a:cubicBezTo>
                <a:cubicBezTo>
                  <a:pt x="6532" y="8544"/>
                  <a:pt x="6411" y="8681"/>
                  <a:pt x="6437" y="8844"/>
                </a:cubicBezTo>
                <a:cubicBezTo>
                  <a:pt x="6450" y="8999"/>
                  <a:pt x="6585" y="9104"/>
                  <a:pt x="6737" y="9104"/>
                </a:cubicBezTo>
                <a:cubicBezTo>
                  <a:pt x="6746" y="9104"/>
                  <a:pt x="6755" y="9103"/>
                  <a:pt x="6764" y="9102"/>
                </a:cubicBezTo>
                <a:cubicBezTo>
                  <a:pt x="6825" y="9095"/>
                  <a:pt x="6886" y="9092"/>
                  <a:pt x="6947" y="9092"/>
                </a:cubicBezTo>
                <a:cubicBezTo>
                  <a:pt x="7474" y="9092"/>
                  <a:pt x="7954" y="9354"/>
                  <a:pt x="8247" y="9756"/>
                </a:cubicBezTo>
                <a:cubicBezTo>
                  <a:pt x="8358" y="9961"/>
                  <a:pt x="8452" y="10177"/>
                  <a:pt x="8521" y="10409"/>
                </a:cubicBezTo>
                <a:cubicBezTo>
                  <a:pt x="8521" y="10438"/>
                  <a:pt x="8521" y="10464"/>
                  <a:pt x="8534" y="10490"/>
                </a:cubicBezTo>
                <a:cubicBezTo>
                  <a:pt x="8534" y="10533"/>
                  <a:pt x="8547" y="10559"/>
                  <a:pt x="8560" y="10601"/>
                </a:cubicBezTo>
                <a:cubicBezTo>
                  <a:pt x="8603" y="10778"/>
                  <a:pt x="8616" y="10967"/>
                  <a:pt x="8616" y="11157"/>
                </a:cubicBezTo>
                <a:cubicBezTo>
                  <a:pt x="8616" y="11891"/>
                  <a:pt x="8328" y="12587"/>
                  <a:pt x="7812" y="13103"/>
                </a:cubicBezTo>
                <a:cubicBezTo>
                  <a:pt x="7430" y="12695"/>
                  <a:pt x="6888" y="12437"/>
                  <a:pt x="6274" y="12424"/>
                </a:cubicBezTo>
                <a:cubicBezTo>
                  <a:pt x="6111" y="12424"/>
                  <a:pt x="5974" y="12561"/>
                  <a:pt x="5974" y="12724"/>
                </a:cubicBezTo>
                <a:cubicBezTo>
                  <a:pt x="5974" y="12871"/>
                  <a:pt x="6098" y="13008"/>
                  <a:pt x="6261" y="13008"/>
                </a:cubicBezTo>
                <a:cubicBezTo>
                  <a:pt x="6833" y="13021"/>
                  <a:pt x="7336" y="13335"/>
                  <a:pt x="7607" y="13799"/>
                </a:cubicBezTo>
                <a:cubicBezTo>
                  <a:pt x="7718" y="14031"/>
                  <a:pt x="7786" y="14275"/>
                  <a:pt x="7825" y="14520"/>
                </a:cubicBezTo>
                <a:lnTo>
                  <a:pt x="7825" y="14628"/>
                </a:lnTo>
                <a:cubicBezTo>
                  <a:pt x="7825" y="14667"/>
                  <a:pt x="7838" y="14710"/>
                  <a:pt x="7852" y="14749"/>
                </a:cubicBezTo>
                <a:lnTo>
                  <a:pt x="7852" y="14955"/>
                </a:lnTo>
                <a:cubicBezTo>
                  <a:pt x="7852" y="16055"/>
                  <a:pt x="7228" y="17022"/>
                  <a:pt x="6261" y="17486"/>
                </a:cubicBezTo>
                <a:cubicBezTo>
                  <a:pt x="6137" y="16656"/>
                  <a:pt x="5526" y="15948"/>
                  <a:pt x="4667" y="15716"/>
                </a:cubicBezTo>
                <a:cubicBezTo>
                  <a:pt x="4643" y="15710"/>
                  <a:pt x="4618" y="15707"/>
                  <a:pt x="4594" y="15707"/>
                </a:cubicBezTo>
                <a:cubicBezTo>
                  <a:pt x="4462" y="15707"/>
                  <a:pt x="4351" y="15796"/>
                  <a:pt x="4315" y="15935"/>
                </a:cubicBezTo>
                <a:cubicBezTo>
                  <a:pt x="4275" y="16085"/>
                  <a:pt x="4370" y="16248"/>
                  <a:pt x="4520" y="16287"/>
                </a:cubicBezTo>
                <a:cubicBezTo>
                  <a:pt x="5226" y="16464"/>
                  <a:pt x="5690" y="17104"/>
                  <a:pt x="5703" y="17799"/>
                </a:cubicBezTo>
                <a:cubicBezTo>
                  <a:pt x="5690" y="17839"/>
                  <a:pt x="5690" y="17881"/>
                  <a:pt x="5690" y="17920"/>
                </a:cubicBezTo>
                <a:lnTo>
                  <a:pt x="5690" y="18044"/>
                </a:lnTo>
                <a:lnTo>
                  <a:pt x="5690" y="18057"/>
                </a:lnTo>
                <a:cubicBezTo>
                  <a:pt x="5676" y="18113"/>
                  <a:pt x="5676" y="18165"/>
                  <a:pt x="5647" y="18221"/>
                </a:cubicBezTo>
                <a:cubicBezTo>
                  <a:pt x="5634" y="18276"/>
                  <a:pt x="5647" y="18328"/>
                  <a:pt x="5663" y="18384"/>
                </a:cubicBezTo>
                <a:cubicBezTo>
                  <a:pt x="5500" y="19269"/>
                  <a:pt x="4723" y="19935"/>
                  <a:pt x="3799" y="19935"/>
                </a:cubicBezTo>
                <a:cubicBezTo>
                  <a:pt x="3622" y="19935"/>
                  <a:pt x="3443" y="19909"/>
                  <a:pt x="3266" y="19867"/>
                </a:cubicBezTo>
                <a:cubicBezTo>
                  <a:pt x="3240" y="19854"/>
                  <a:pt x="3214" y="19854"/>
                  <a:pt x="3185" y="19854"/>
                </a:cubicBezTo>
                <a:cubicBezTo>
                  <a:pt x="2858" y="19690"/>
                  <a:pt x="2600" y="19377"/>
                  <a:pt x="2545" y="18982"/>
                </a:cubicBezTo>
                <a:cubicBezTo>
                  <a:pt x="2521" y="18845"/>
                  <a:pt x="2395" y="18733"/>
                  <a:pt x="2259" y="18733"/>
                </a:cubicBezTo>
                <a:cubicBezTo>
                  <a:pt x="2246" y="18733"/>
                  <a:pt x="2232" y="18734"/>
                  <a:pt x="2218" y="18737"/>
                </a:cubicBezTo>
                <a:cubicBezTo>
                  <a:pt x="2055" y="18766"/>
                  <a:pt x="1947" y="18913"/>
                  <a:pt x="1960" y="19076"/>
                </a:cubicBezTo>
                <a:cubicBezTo>
                  <a:pt x="2042" y="19648"/>
                  <a:pt x="2411" y="20112"/>
                  <a:pt x="2901" y="20356"/>
                </a:cubicBezTo>
                <a:lnTo>
                  <a:pt x="2901" y="20791"/>
                </a:lnTo>
                <a:cubicBezTo>
                  <a:pt x="2901" y="21379"/>
                  <a:pt x="2424" y="21852"/>
                  <a:pt x="1839" y="21852"/>
                </a:cubicBezTo>
                <a:cubicBezTo>
                  <a:pt x="1255" y="21852"/>
                  <a:pt x="778" y="21379"/>
                  <a:pt x="778" y="20791"/>
                </a:cubicBezTo>
                <a:lnTo>
                  <a:pt x="778" y="17567"/>
                </a:lnTo>
                <a:cubicBezTo>
                  <a:pt x="1075" y="17839"/>
                  <a:pt x="1483" y="18002"/>
                  <a:pt x="1921" y="18002"/>
                </a:cubicBezTo>
                <a:cubicBezTo>
                  <a:pt x="2260" y="18002"/>
                  <a:pt x="2574" y="17907"/>
                  <a:pt x="2845" y="17744"/>
                </a:cubicBezTo>
                <a:cubicBezTo>
                  <a:pt x="2974" y="17690"/>
                  <a:pt x="3110" y="17663"/>
                  <a:pt x="3248" y="17663"/>
                </a:cubicBezTo>
                <a:cubicBezTo>
                  <a:pt x="3386" y="17663"/>
                  <a:pt x="3526" y="17690"/>
                  <a:pt x="3661" y="17744"/>
                </a:cubicBezTo>
                <a:cubicBezTo>
                  <a:pt x="3949" y="17852"/>
                  <a:pt x="4164" y="18070"/>
                  <a:pt x="4288" y="18341"/>
                </a:cubicBezTo>
                <a:cubicBezTo>
                  <a:pt x="4328" y="18452"/>
                  <a:pt x="4439" y="18521"/>
                  <a:pt x="4560" y="18521"/>
                </a:cubicBezTo>
                <a:cubicBezTo>
                  <a:pt x="4586" y="18521"/>
                  <a:pt x="4628" y="18505"/>
                  <a:pt x="4667" y="18492"/>
                </a:cubicBezTo>
                <a:cubicBezTo>
                  <a:pt x="4818" y="18423"/>
                  <a:pt x="4886" y="18260"/>
                  <a:pt x="4818" y="18113"/>
                </a:cubicBezTo>
                <a:cubicBezTo>
                  <a:pt x="4641" y="17688"/>
                  <a:pt x="4302" y="17362"/>
                  <a:pt x="3880" y="17198"/>
                </a:cubicBezTo>
                <a:cubicBezTo>
                  <a:pt x="3743" y="17133"/>
                  <a:pt x="3593" y="17104"/>
                  <a:pt x="3443" y="17091"/>
                </a:cubicBezTo>
                <a:cubicBezTo>
                  <a:pt x="3580" y="16846"/>
                  <a:pt x="3648" y="16562"/>
                  <a:pt x="3648" y="16274"/>
                </a:cubicBezTo>
                <a:lnTo>
                  <a:pt x="3648" y="15036"/>
                </a:lnTo>
                <a:cubicBezTo>
                  <a:pt x="3648" y="14873"/>
                  <a:pt x="3511" y="14736"/>
                  <a:pt x="3348" y="14736"/>
                </a:cubicBezTo>
                <a:cubicBezTo>
                  <a:pt x="3185" y="14736"/>
                  <a:pt x="3064" y="14873"/>
                  <a:pt x="3064" y="15036"/>
                </a:cubicBezTo>
                <a:lnTo>
                  <a:pt x="3064" y="16274"/>
                </a:lnTo>
                <a:cubicBezTo>
                  <a:pt x="3064" y="16656"/>
                  <a:pt x="2858" y="17009"/>
                  <a:pt x="2574" y="17215"/>
                </a:cubicBezTo>
                <a:lnTo>
                  <a:pt x="2561" y="17215"/>
                </a:lnTo>
                <a:cubicBezTo>
                  <a:pt x="2531" y="17228"/>
                  <a:pt x="2505" y="17241"/>
                  <a:pt x="2479" y="17267"/>
                </a:cubicBezTo>
                <a:cubicBezTo>
                  <a:pt x="2316" y="17362"/>
                  <a:pt x="2123" y="17417"/>
                  <a:pt x="1921" y="17417"/>
                </a:cubicBezTo>
                <a:cubicBezTo>
                  <a:pt x="1281" y="17417"/>
                  <a:pt x="778" y="16901"/>
                  <a:pt x="778" y="16274"/>
                </a:cubicBezTo>
                <a:lnTo>
                  <a:pt x="778" y="15595"/>
                </a:lnTo>
                <a:cubicBezTo>
                  <a:pt x="1049" y="15784"/>
                  <a:pt x="1388" y="15892"/>
                  <a:pt x="1757" y="15892"/>
                </a:cubicBezTo>
                <a:cubicBezTo>
                  <a:pt x="1908" y="15892"/>
                  <a:pt x="2042" y="15771"/>
                  <a:pt x="2042" y="15608"/>
                </a:cubicBezTo>
                <a:cubicBezTo>
                  <a:pt x="2042" y="15445"/>
                  <a:pt x="1908" y="15307"/>
                  <a:pt x="1757" y="15307"/>
                </a:cubicBezTo>
                <a:cubicBezTo>
                  <a:pt x="1104" y="15307"/>
                  <a:pt x="585" y="14791"/>
                  <a:pt x="585" y="14138"/>
                </a:cubicBezTo>
                <a:cubicBezTo>
                  <a:pt x="585" y="13498"/>
                  <a:pt x="1104" y="12969"/>
                  <a:pt x="1757" y="12969"/>
                </a:cubicBezTo>
                <a:lnTo>
                  <a:pt x="1921" y="12969"/>
                </a:lnTo>
                <a:cubicBezTo>
                  <a:pt x="2871" y="12969"/>
                  <a:pt x="3648" y="12192"/>
                  <a:pt x="3648" y="11238"/>
                </a:cubicBezTo>
                <a:lnTo>
                  <a:pt x="3648" y="10340"/>
                </a:lnTo>
                <a:cubicBezTo>
                  <a:pt x="4831" y="10206"/>
                  <a:pt x="5758" y="9197"/>
                  <a:pt x="5758" y="7989"/>
                </a:cubicBezTo>
                <a:cubicBezTo>
                  <a:pt x="5758" y="6682"/>
                  <a:pt x="4710" y="5634"/>
                  <a:pt x="3417" y="5621"/>
                </a:cubicBezTo>
                <a:cubicBezTo>
                  <a:pt x="3159" y="5089"/>
                  <a:pt x="2613" y="4707"/>
                  <a:pt x="1973" y="4707"/>
                </a:cubicBezTo>
                <a:cubicBezTo>
                  <a:pt x="1810" y="4707"/>
                  <a:pt x="1689" y="4844"/>
                  <a:pt x="1689" y="5007"/>
                </a:cubicBezTo>
                <a:cubicBezTo>
                  <a:pt x="1689" y="5170"/>
                  <a:pt x="1810" y="5308"/>
                  <a:pt x="1973" y="5308"/>
                </a:cubicBezTo>
                <a:cubicBezTo>
                  <a:pt x="2531" y="5308"/>
                  <a:pt x="2982" y="5755"/>
                  <a:pt x="2982" y="6313"/>
                </a:cubicBezTo>
                <a:cubicBezTo>
                  <a:pt x="2982" y="6872"/>
                  <a:pt x="2531" y="7319"/>
                  <a:pt x="1973" y="7319"/>
                </a:cubicBezTo>
                <a:cubicBezTo>
                  <a:pt x="1810" y="7319"/>
                  <a:pt x="1689" y="7456"/>
                  <a:pt x="1689" y="7620"/>
                </a:cubicBezTo>
                <a:cubicBezTo>
                  <a:pt x="1689" y="7783"/>
                  <a:pt x="1810" y="7907"/>
                  <a:pt x="1973" y="7907"/>
                </a:cubicBezTo>
                <a:cubicBezTo>
                  <a:pt x="2858" y="7907"/>
                  <a:pt x="3580" y="7198"/>
                  <a:pt x="3580" y="6313"/>
                </a:cubicBezTo>
                <a:cubicBezTo>
                  <a:pt x="3580" y="6274"/>
                  <a:pt x="3567" y="6245"/>
                  <a:pt x="3567" y="6219"/>
                </a:cubicBezTo>
                <a:lnTo>
                  <a:pt x="3567" y="6219"/>
                </a:lnTo>
                <a:cubicBezTo>
                  <a:pt x="4465" y="6300"/>
                  <a:pt x="5174" y="7061"/>
                  <a:pt x="5174" y="7989"/>
                </a:cubicBezTo>
                <a:cubicBezTo>
                  <a:pt x="5174" y="8844"/>
                  <a:pt x="4560" y="9566"/>
                  <a:pt x="3730" y="9729"/>
                </a:cubicBezTo>
                <a:lnTo>
                  <a:pt x="3635" y="9729"/>
                </a:lnTo>
                <a:cubicBezTo>
                  <a:pt x="3551" y="9748"/>
                  <a:pt x="3467" y="9757"/>
                  <a:pt x="3384" y="9757"/>
                </a:cubicBezTo>
                <a:cubicBezTo>
                  <a:pt x="2860" y="9757"/>
                  <a:pt x="2379" y="9399"/>
                  <a:pt x="2260" y="8858"/>
                </a:cubicBezTo>
                <a:cubicBezTo>
                  <a:pt x="2238" y="8721"/>
                  <a:pt x="2120" y="8632"/>
                  <a:pt x="1986" y="8632"/>
                </a:cubicBezTo>
                <a:cubicBezTo>
                  <a:pt x="1960" y="8632"/>
                  <a:pt x="1934" y="8635"/>
                  <a:pt x="1908" y="8642"/>
                </a:cubicBezTo>
                <a:cubicBezTo>
                  <a:pt x="1757" y="8668"/>
                  <a:pt x="1646" y="8831"/>
                  <a:pt x="1689" y="8982"/>
                </a:cubicBezTo>
                <a:cubicBezTo>
                  <a:pt x="1839" y="9687"/>
                  <a:pt x="2398" y="10193"/>
                  <a:pt x="3064" y="10314"/>
                </a:cubicBezTo>
                <a:lnTo>
                  <a:pt x="3064" y="11238"/>
                </a:lnTo>
                <a:cubicBezTo>
                  <a:pt x="3064" y="11865"/>
                  <a:pt x="2545" y="12381"/>
                  <a:pt x="1921" y="12381"/>
                </a:cubicBezTo>
                <a:cubicBezTo>
                  <a:pt x="1281" y="12381"/>
                  <a:pt x="778" y="11865"/>
                  <a:pt x="778" y="11238"/>
                </a:cubicBezTo>
                <a:lnTo>
                  <a:pt x="778" y="1647"/>
                </a:lnTo>
                <a:cubicBezTo>
                  <a:pt x="778" y="1062"/>
                  <a:pt x="1255" y="585"/>
                  <a:pt x="1839" y="585"/>
                </a:cubicBezTo>
                <a:close/>
                <a:moveTo>
                  <a:pt x="1839" y="1"/>
                </a:moveTo>
                <a:cubicBezTo>
                  <a:pt x="928" y="1"/>
                  <a:pt x="193" y="735"/>
                  <a:pt x="193" y="1647"/>
                </a:cubicBezTo>
                <a:lnTo>
                  <a:pt x="193" y="11238"/>
                </a:lnTo>
                <a:cubicBezTo>
                  <a:pt x="193" y="11797"/>
                  <a:pt x="451" y="12300"/>
                  <a:pt x="872" y="12626"/>
                </a:cubicBezTo>
                <a:cubicBezTo>
                  <a:pt x="356" y="12927"/>
                  <a:pt x="0" y="13498"/>
                  <a:pt x="0" y="14138"/>
                </a:cubicBezTo>
                <a:cubicBezTo>
                  <a:pt x="0" y="14422"/>
                  <a:pt x="69" y="14697"/>
                  <a:pt x="193" y="14942"/>
                </a:cubicBezTo>
                <a:lnTo>
                  <a:pt x="193" y="14968"/>
                </a:lnTo>
                <a:lnTo>
                  <a:pt x="193" y="20791"/>
                </a:lnTo>
                <a:cubicBezTo>
                  <a:pt x="193" y="21705"/>
                  <a:pt x="928" y="22440"/>
                  <a:pt x="1839" y="22440"/>
                </a:cubicBezTo>
                <a:cubicBezTo>
                  <a:pt x="2750" y="22440"/>
                  <a:pt x="3485" y="21705"/>
                  <a:pt x="3485" y="20791"/>
                </a:cubicBezTo>
                <a:lnTo>
                  <a:pt x="3485" y="20533"/>
                </a:lnTo>
                <a:cubicBezTo>
                  <a:pt x="3541" y="20546"/>
                  <a:pt x="3606" y="20546"/>
                  <a:pt x="3661" y="20546"/>
                </a:cubicBezTo>
                <a:cubicBezTo>
                  <a:pt x="3743" y="20546"/>
                  <a:pt x="3825" y="20533"/>
                  <a:pt x="3906" y="20533"/>
                </a:cubicBezTo>
                <a:cubicBezTo>
                  <a:pt x="3933" y="20520"/>
                  <a:pt x="3949" y="20520"/>
                  <a:pt x="3962" y="20520"/>
                </a:cubicBezTo>
                <a:cubicBezTo>
                  <a:pt x="5226" y="20438"/>
                  <a:pt x="6235" y="19390"/>
                  <a:pt x="6274" y="18113"/>
                </a:cubicBezTo>
                <a:cubicBezTo>
                  <a:pt x="7580" y="17607"/>
                  <a:pt x="8452" y="16369"/>
                  <a:pt x="8452" y="14955"/>
                </a:cubicBezTo>
                <a:cubicBezTo>
                  <a:pt x="8452" y="14791"/>
                  <a:pt x="8439" y="14628"/>
                  <a:pt x="8410" y="14465"/>
                </a:cubicBezTo>
                <a:cubicBezTo>
                  <a:pt x="8384" y="14151"/>
                  <a:pt x="8302" y="13851"/>
                  <a:pt x="8165" y="13593"/>
                </a:cubicBezTo>
                <a:cubicBezTo>
                  <a:pt x="8831" y="12953"/>
                  <a:pt x="9200" y="12084"/>
                  <a:pt x="9200" y="11157"/>
                </a:cubicBezTo>
                <a:cubicBezTo>
                  <a:pt x="9200" y="10846"/>
                  <a:pt x="9158" y="10546"/>
                  <a:pt x="9076" y="10259"/>
                </a:cubicBezTo>
                <a:cubicBezTo>
                  <a:pt x="9024" y="9961"/>
                  <a:pt x="8913" y="9687"/>
                  <a:pt x="8750" y="9458"/>
                </a:cubicBezTo>
                <a:cubicBezTo>
                  <a:pt x="8642" y="9279"/>
                  <a:pt x="8521" y="9116"/>
                  <a:pt x="8384" y="8952"/>
                </a:cubicBezTo>
                <a:cubicBezTo>
                  <a:pt x="8766" y="8342"/>
                  <a:pt x="8942" y="7633"/>
                  <a:pt x="8900" y="6911"/>
                </a:cubicBezTo>
                <a:cubicBezTo>
                  <a:pt x="8831" y="6111"/>
                  <a:pt x="8492" y="5334"/>
                  <a:pt x="7920" y="4762"/>
                </a:cubicBezTo>
                <a:cubicBezTo>
                  <a:pt x="7580" y="4423"/>
                  <a:pt x="7159" y="4165"/>
                  <a:pt x="6725" y="3988"/>
                </a:cubicBezTo>
                <a:cubicBezTo>
                  <a:pt x="6708" y="3782"/>
                  <a:pt x="6682" y="3580"/>
                  <a:pt x="6614" y="3374"/>
                </a:cubicBezTo>
                <a:cubicBezTo>
                  <a:pt x="6562" y="3142"/>
                  <a:pt x="6450" y="2910"/>
                  <a:pt x="6300" y="2708"/>
                </a:cubicBezTo>
                <a:cubicBezTo>
                  <a:pt x="6219" y="2571"/>
                  <a:pt x="6111" y="2437"/>
                  <a:pt x="5990" y="2326"/>
                </a:cubicBezTo>
                <a:cubicBezTo>
                  <a:pt x="5521" y="1847"/>
                  <a:pt x="4883" y="1600"/>
                  <a:pt x="4238" y="1600"/>
                </a:cubicBezTo>
                <a:cubicBezTo>
                  <a:pt x="3985" y="1600"/>
                  <a:pt x="3731" y="1638"/>
                  <a:pt x="3485" y="1715"/>
                </a:cubicBezTo>
                <a:lnTo>
                  <a:pt x="3485" y="1647"/>
                </a:lnTo>
                <a:cubicBezTo>
                  <a:pt x="3485" y="735"/>
                  <a:pt x="2750" y="1"/>
                  <a:pt x="1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rot="-7199981">
            <a:off x="7177282" y="1706060"/>
            <a:ext cx="2322738" cy="5659561"/>
          </a:xfrm>
          <a:custGeom>
            <a:rect b="b" l="l" r="r" t="t"/>
            <a:pathLst>
              <a:path extrusionOk="0" h="22441" w="9210">
                <a:moveTo>
                  <a:pt x="7361" y="585"/>
                </a:moveTo>
                <a:cubicBezTo>
                  <a:pt x="7946" y="585"/>
                  <a:pt x="8423" y="1062"/>
                  <a:pt x="8423" y="1647"/>
                </a:cubicBezTo>
                <a:lnTo>
                  <a:pt x="8423" y="11238"/>
                </a:lnTo>
                <a:cubicBezTo>
                  <a:pt x="8423" y="11865"/>
                  <a:pt x="7920" y="12381"/>
                  <a:pt x="7280" y="12381"/>
                </a:cubicBezTo>
                <a:cubicBezTo>
                  <a:pt x="6653" y="12381"/>
                  <a:pt x="6137" y="11865"/>
                  <a:pt x="6137" y="11238"/>
                </a:cubicBezTo>
                <a:lnTo>
                  <a:pt x="6137" y="10314"/>
                </a:lnTo>
                <a:cubicBezTo>
                  <a:pt x="6803" y="10193"/>
                  <a:pt x="7361" y="9687"/>
                  <a:pt x="7511" y="8982"/>
                </a:cubicBezTo>
                <a:cubicBezTo>
                  <a:pt x="7551" y="8831"/>
                  <a:pt x="7443" y="8668"/>
                  <a:pt x="7293" y="8642"/>
                </a:cubicBezTo>
                <a:cubicBezTo>
                  <a:pt x="7266" y="8635"/>
                  <a:pt x="7240" y="8632"/>
                  <a:pt x="7215" y="8632"/>
                </a:cubicBezTo>
                <a:cubicBezTo>
                  <a:pt x="7084" y="8632"/>
                  <a:pt x="6973" y="8721"/>
                  <a:pt x="6940" y="8858"/>
                </a:cubicBezTo>
                <a:cubicBezTo>
                  <a:pt x="6822" y="9399"/>
                  <a:pt x="6348" y="9757"/>
                  <a:pt x="5820" y="9757"/>
                </a:cubicBezTo>
                <a:cubicBezTo>
                  <a:pt x="5736" y="9757"/>
                  <a:pt x="5650" y="9748"/>
                  <a:pt x="5565" y="9729"/>
                </a:cubicBezTo>
                <a:lnTo>
                  <a:pt x="5470" y="9729"/>
                </a:lnTo>
                <a:cubicBezTo>
                  <a:pt x="4654" y="9566"/>
                  <a:pt x="4027" y="8844"/>
                  <a:pt x="4027" y="7989"/>
                </a:cubicBezTo>
                <a:cubicBezTo>
                  <a:pt x="4027" y="7061"/>
                  <a:pt x="4735" y="6300"/>
                  <a:pt x="5634" y="6219"/>
                </a:cubicBezTo>
                <a:lnTo>
                  <a:pt x="5634" y="6313"/>
                </a:lnTo>
                <a:cubicBezTo>
                  <a:pt x="5634" y="7198"/>
                  <a:pt x="6339" y="7907"/>
                  <a:pt x="7224" y="7907"/>
                </a:cubicBezTo>
                <a:cubicBezTo>
                  <a:pt x="7387" y="7907"/>
                  <a:pt x="7524" y="7783"/>
                  <a:pt x="7524" y="7620"/>
                </a:cubicBezTo>
                <a:cubicBezTo>
                  <a:pt x="7524" y="7456"/>
                  <a:pt x="7387" y="7319"/>
                  <a:pt x="7224" y="7319"/>
                </a:cubicBezTo>
                <a:cubicBezTo>
                  <a:pt x="6666" y="7319"/>
                  <a:pt x="6218" y="6872"/>
                  <a:pt x="6218" y="6313"/>
                </a:cubicBezTo>
                <a:cubicBezTo>
                  <a:pt x="6218" y="5755"/>
                  <a:pt x="6666" y="5308"/>
                  <a:pt x="7224" y="5308"/>
                </a:cubicBezTo>
                <a:cubicBezTo>
                  <a:pt x="7387" y="5308"/>
                  <a:pt x="7524" y="5170"/>
                  <a:pt x="7524" y="5007"/>
                </a:cubicBezTo>
                <a:cubicBezTo>
                  <a:pt x="7524" y="4844"/>
                  <a:pt x="7387" y="4707"/>
                  <a:pt x="7224" y="4707"/>
                </a:cubicBezTo>
                <a:cubicBezTo>
                  <a:pt x="6597" y="4707"/>
                  <a:pt x="6042" y="5089"/>
                  <a:pt x="5781" y="5621"/>
                </a:cubicBezTo>
                <a:cubicBezTo>
                  <a:pt x="4491" y="5634"/>
                  <a:pt x="3442" y="6682"/>
                  <a:pt x="3442" y="7989"/>
                </a:cubicBezTo>
                <a:cubicBezTo>
                  <a:pt x="3442" y="9197"/>
                  <a:pt x="4366" y="10206"/>
                  <a:pt x="5552" y="10340"/>
                </a:cubicBezTo>
                <a:lnTo>
                  <a:pt x="5552" y="11238"/>
                </a:lnTo>
                <a:cubicBezTo>
                  <a:pt x="5552" y="12192"/>
                  <a:pt x="6326" y="12969"/>
                  <a:pt x="7280" y="12969"/>
                </a:cubicBezTo>
                <a:lnTo>
                  <a:pt x="7456" y="12969"/>
                </a:lnTo>
                <a:cubicBezTo>
                  <a:pt x="8096" y="12969"/>
                  <a:pt x="8612" y="13498"/>
                  <a:pt x="8612" y="14138"/>
                </a:cubicBezTo>
                <a:cubicBezTo>
                  <a:pt x="8612" y="14791"/>
                  <a:pt x="8096" y="15307"/>
                  <a:pt x="7456" y="15307"/>
                </a:cubicBezTo>
                <a:cubicBezTo>
                  <a:pt x="7293" y="15307"/>
                  <a:pt x="7155" y="15445"/>
                  <a:pt x="7155" y="15608"/>
                </a:cubicBezTo>
                <a:cubicBezTo>
                  <a:pt x="7155" y="15771"/>
                  <a:pt x="7293" y="15892"/>
                  <a:pt x="7456" y="15892"/>
                </a:cubicBezTo>
                <a:cubicBezTo>
                  <a:pt x="7809" y="15892"/>
                  <a:pt x="8148" y="15784"/>
                  <a:pt x="8423" y="15595"/>
                </a:cubicBezTo>
                <a:lnTo>
                  <a:pt x="8423" y="16274"/>
                </a:lnTo>
                <a:cubicBezTo>
                  <a:pt x="8423" y="16901"/>
                  <a:pt x="7920" y="17417"/>
                  <a:pt x="7280" y="17417"/>
                </a:cubicBezTo>
                <a:cubicBezTo>
                  <a:pt x="7074" y="17417"/>
                  <a:pt x="6884" y="17362"/>
                  <a:pt x="6721" y="17267"/>
                </a:cubicBezTo>
                <a:cubicBezTo>
                  <a:pt x="6695" y="17241"/>
                  <a:pt x="6666" y="17228"/>
                  <a:pt x="6639" y="17215"/>
                </a:cubicBezTo>
                <a:cubicBezTo>
                  <a:pt x="6339" y="17009"/>
                  <a:pt x="6137" y="16656"/>
                  <a:pt x="6137" y="16274"/>
                </a:cubicBezTo>
                <a:lnTo>
                  <a:pt x="6137" y="15036"/>
                </a:lnTo>
                <a:cubicBezTo>
                  <a:pt x="6137" y="14873"/>
                  <a:pt x="6012" y="14736"/>
                  <a:pt x="5849" y="14736"/>
                </a:cubicBezTo>
                <a:cubicBezTo>
                  <a:pt x="5686" y="14736"/>
                  <a:pt x="5552" y="14873"/>
                  <a:pt x="5552" y="15036"/>
                </a:cubicBezTo>
                <a:lnTo>
                  <a:pt x="5552" y="16274"/>
                </a:lnTo>
                <a:cubicBezTo>
                  <a:pt x="5552" y="16562"/>
                  <a:pt x="5634" y="16846"/>
                  <a:pt x="5754" y="17091"/>
                </a:cubicBezTo>
                <a:cubicBezTo>
                  <a:pt x="5604" y="17104"/>
                  <a:pt x="5470" y="17133"/>
                  <a:pt x="5320" y="17198"/>
                </a:cubicBezTo>
                <a:cubicBezTo>
                  <a:pt x="4899" y="17362"/>
                  <a:pt x="4556" y="17688"/>
                  <a:pt x="4379" y="18113"/>
                </a:cubicBezTo>
                <a:cubicBezTo>
                  <a:pt x="4311" y="18260"/>
                  <a:pt x="4379" y="18423"/>
                  <a:pt x="4530" y="18492"/>
                </a:cubicBezTo>
                <a:cubicBezTo>
                  <a:pt x="4572" y="18505"/>
                  <a:pt x="4611" y="18521"/>
                  <a:pt x="4654" y="18521"/>
                </a:cubicBezTo>
                <a:cubicBezTo>
                  <a:pt x="4762" y="18521"/>
                  <a:pt x="4869" y="18452"/>
                  <a:pt x="4912" y="18341"/>
                </a:cubicBezTo>
                <a:cubicBezTo>
                  <a:pt x="5033" y="18070"/>
                  <a:pt x="5265" y="17852"/>
                  <a:pt x="5536" y="17744"/>
                </a:cubicBezTo>
                <a:cubicBezTo>
                  <a:pt x="5673" y="17690"/>
                  <a:pt x="5812" y="17663"/>
                  <a:pt x="5952" y="17663"/>
                </a:cubicBezTo>
                <a:cubicBezTo>
                  <a:pt x="6092" y="17663"/>
                  <a:pt x="6231" y="17690"/>
                  <a:pt x="6368" y="17744"/>
                </a:cubicBezTo>
                <a:cubicBezTo>
                  <a:pt x="6626" y="17907"/>
                  <a:pt x="6953" y="18002"/>
                  <a:pt x="7280" y="18002"/>
                </a:cubicBezTo>
                <a:cubicBezTo>
                  <a:pt x="7727" y="18002"/>
                  <a:pt x="8122" y="17839"/>
                  <a:pt x="8423" y="17567"/>
                </a:cubicBezTo>
                <a:lnTo>
                  <a:pt x="8423" y="20791"/>
                </a:lnTo>
                <a:cubicBezTo>
                  <a:pt x="8423" y="21379"/>
                  <a:pt x="7946" y="21852"/>
                  <a:pt x="7361" y="21852"/>
                </a:cubicBezTo>
                <a:cubicBezTo>
                  <a:pt x="6777" y="21852"/>
                  <a:pt x="6300" y="21379"/>
                  <a:pt x="6300" y="20791"/>
                </a:cubicBezTo>
                <a:lnTo>
                  <a:pt x="6300" y="20356"/>
                </a:lnTo>
                <a:cubicBezTo>
                  <a:pt x="6790" y="20112"/>
                  <a:pt x="7155" y="19648"/>
                  <a:pt x="7237" y="19076"/>
                </a:cubicBezTo>
                <a:cubicBezTo>
                  <a:pt x="7266" y="18913"/>
                  <a:pt x="7142" y="18766"/>
                  <a:pt x="6992" y="18737"/>
                </a:cubicBezTo>
                <a:cubicBezTo>
                  <a:pt x="6977" y="18734"/>
                  <a:pt x="6962" y="18733"/>
                  <a:pt x="6947" y="18733"/>
                </a:cubicBezTo>
                <a:cubicBezTo>
                  <a:pt x="6802" y="18733"/>
                  <a:pt x="6676" y="18845"/>
                  <a:pt x="6653" y="18982"/>
                </a:cubicBezTo>
                <a:cubicBezTo>
                  <a:pt x="6597" y="19377"/>
                  <a:pt x="6352" y="19690"/>
                  <a:pt x="6012" y="19854"/>
                </a:cubicBezTo>
                <a:cubicBezTo>
                  <a:pt x="5986" y="19854"/>
                  <a:pt x="5960" y="19854"/>
                  <a:pt x="5931" y="19867"/>
                </a:cubicBezTo>
                <a:cubicBezTo>
                  <a:pt x="5754" y="19909"/>
                  <a:pt x="5578" y="19935"/>
                  <a:pt x="5402" y="19935"/>
                </a:cubicBezTo>
                <a:cubicBezTo>
                  <a:pt x="4474" y="19935"/>
                  <a:pt x="3700" y="19269"/>
                  <a:pt x="3537" y="18384"/>
                </a:cubicBezTo>
                <a:cubicBezTo>
                  <a:pt x="3563" y="18328"/>
                  <a:pt x="3563" y="18276"/>
                  <a:pt x="3550" y="18221"/>
                </a:cubicBezTo>
                <a:cubicBezTo>
                  <a:pt x="3537" y="18165"/>
                  <a:pt x="3524" y="18113"/>
                  <a:pt x="3511" y="18044"/>
                </a:cubicBezTo>
                <a:lnTo>
                  <a:pt x="3511" y="17920"/>
                </a:lnTo>
                <a:cubicBezTo>
                  <a:pt x="3524" y="17881"/>
                  <a:pt x="3511" y="17839"/>
                  <a:pt x="3494" y="17799"/>
                </a:cubicBezTo>
                <a:cubicBezTo>
                  <a:pt x="3511" y="17104"/>
                  <a:pt x="3971" y="16464"/>
                  <a:pt x="4680" y="16287"/>
                </a:cubicBezTo>
                <a:cubicBezTo>
                  <a:pt x="4843" y="16248"/>
                  <a:pt x="4938" y="16085"/>
                  <a:pt x="4899" y="15935"/>
                </a:cubicBezTo>
                <a:cubicBezTo>
                  <a:pt x="4863" y="15796"/>
                  <a:pt x="4740" y="15707"/>
                  <a:pt x="4604" y="15707"/>
                </a:cubicBezTo>
                <a:cubicBezTo>
                  <a:pt x="4579" y="15707"/>
                  <a:pt x="4555" y="15710"/>
                  <a:pt x="4530" y="15716"/>
                </a:cubicBezTo>
                <a:cubicBezTo>
                  <a:pt x="3674" y="15948"/>
                  <a:pt x="3073" y="16656"/>
                  <a:pt x="2939" y="17473"/>
                </a:cubicBezTo>
                <a:cubicBezTo>
                  <a:pt x="1973" y="17022"/>
                  <a:pt x="1346" y="16055"/>
                  <a:pt x="1346" y="14955"/>
                </a:cubicBezTo>
                <a:lnTo>
                  <a:pt x="1346" y="14749"/>
                </a:lnTo>
                <a:cubicBezTo>
                  <a:pt x="1372" y="14710"/>
                  <a:pt x="1372" y="14667"/>
                  <a:pt x="1372" y="14628"/>
                </a:cubicBezTo>
                <a:lnTo>
                  <a:pt x="1372" y="14520"/>
                </a:lnTo>
                <a:cubicBezTo>
                  <a:pt x="1414" y="14275"/>
                  <a:pt x="1483" y="14031"/>
                  <a:pt x="1590" y="13799"/>
                </a:cubicBezTo>
                <a:cubicBezTo>
                  <a:pt x="1862" y="13335"/>
                  <a:pt x="2368" y="13021"/>
                  <a:pt x="2939" y="13008"/>
                </a:cubicBezTo>
                <a:cubicBezTo>
                  <a:pt x="3103" y="13008"/>
                  <a:pt x="3223" y="12871"/>
                  <a:pt x="3223" y="12724"/>
                </a:cubicBezTo>
                <a:cubicBezTo>
                  <a:pt x="3223" y="12561"/>
                  <a:pt x="3086" y="12424"/>
                  <a:pt x="2923" y="12424"/>
                </a:cubicBezTo>
                <a:cubicBezTo>
                  <a:pt x="2325" y="12437"/>
                  <a:pt x="1767" y="12695"/>
                  <a:pt x="1388" y="13103"/>
                </a:cubicBezTo>
                <a:cubicBezTo>
                  <a:pt x="869" y="12587"/>
                  <a:pt x="585" y="11891"/>
                  <a:pt x="585" y="11157"/>
                </a:cubicBezTo>
                <a:cubicBezTo>
                  <a:pt x="585" y="10967"/>
                  <a:pt x="611" y="10778"/>
                  <a:pt x="637" y="10601"/>
                </a:cubicBezTo>
                <a:cubicBezTo>
                  <a:pt x="666" y="10559"/>
                  <a:pt x="666" y="10533"/>
                  <a:pt x="679" y="10490"/>
                </a:cubicBezTo>
                <a:cubicBezTo>
                  <a:pt x="679" y="10464"/>
                  <a:pt x="679" y="10438"/>
                  <a:pt x="692" y="10409"/>
                </a:cubicBezTo>
                <a:cubicBezTo>
                  <a:pt x="748" y="10177"/>
                  <a:pt x="843" y="9961"/>
                  <a:pt x="950" y="9756"/>
                </a:cubicBezTo>
                <a:cubicBezTo>
                  <a:pt x="1243" y="9354"/>
                  <a:pt x="1734" y="9092"/>
                  <a:pt x="2254" y="9092"/>
                </a:cubicBezTo>
                <a:cubicBezTo>
                  <a:pt x="2313" y="9092"/>
                  <a:pt x="2373" y="9095"/>
                  <a:pt x="2433" y="9102"/>
                </a:cubicBezTo>
                <a:cubicBezTo>
                  <a:pt x="2442" y="9103"/>
                  <a:pt x="2451" y="9104"/>
                  <a:pt x="2460" y="9104"/>
                </a:cubicBezTo>
                <a:cubicBezTo>
                  <a:pt x="2612" y="9104"/>
                  <a:pt x="2747" y="8999"/>
                  <a:pt x="2760" y="8844"/>
                </a:cubicBezTo>
                <a:cubicBezTo>
                  <a:pt x="2789" y="8681"/>
                  <a:pt x="2665" y="8544"/>
                  <a:pt x="2515" y="8518"/>
                </a:cubicBezTo>
                <a:cubicBezTo>
                  <a:pt x="2434" y="8510"/>
                  <a:pt x="2355" y="8507"/>
                  <a:pt x="2276" y="8507"/>
                </a:cubicBezTo>
                <a:cubicBezTo>
                  <a:pt x="1944" y="8507"/>
                  <a:pt x="1631" y="8573"/>
                  <a:pt x="1346" y="8694"/>
                </a:cubicBezTo>
                <a:cubicBezTo>
                  <a:pt x="624" y="7607"/>
                  <a:pt x="761" y="6124"/>
                  <a:pt x="1698" y="5183"/>
                </a:cubicBezTo>
                <a:cubicBezTo>
                  <a:pt x="1960" y="4925"/>
                  <a:pt x="2270" y="4723"/>
                  <a:pt x="2596" y="4586"/>
                </a:cubicBezTo>
                <a:cubicBezTo>
                  <a:pt x="2720" y="4968"/>
                  <a:pt x="2952" y="5321"/>
                  <a:pt x="3266" y="5592"/>
                </a:cubicBezTo>
                <a:cubicBezTo>
                  <a:pt x="3318" y="5634"/>
                  <a:pt x="3387" y="5660"/>
                  <a:pt x="3455" y="5660"/>
                </a:cubicBezTo>
                <a:cubicBezTo>
                  <a:pt x="3537" y="5660"/>
                  <a:pt x="3619" y="5621"/>
                  <a:pt x="3674" y="5553"/>
                </a:cubicBezTo>
                <a:cubicBezTo>
                  <a:pt x="3782" y="5428"/>
                  <a:pt x="3769" y="5252"/>
                  <a:pt x="3645" y="5144"/>
                </a:cubicBezTo>
                <a:cubicBezTo>
                  <a:pt x="3155" y="4723"/>
                  <a:pt x="2992" y="4070"/>
                  <a:pt x="3168" y="3482"/>
                </a:cubicBezTo>
                <a:cubicBezTo>
                  <a:pt x="3210" y="3335"/>
                  <a:pt x="3279" y="3198"/>
                  <a:pt x="3374" y="3061"/>
                </a:cubicBezTo>
                <a:cubicBezTo>
                  <a:pt x="3400" y="3008"/>
                  <a:pt x="3442" y="2953"/>
                  <a:pt x="3481" y="2910"/>
                </a:cubicBezTo>
                <a:cubicBezTo>
                  <a:pt x="3494" y="2884"/>
                  <a:pt x="3511" y="2871"/>
                  <a:pt x="3524" y="2858"/>
                </a:cubicBezTo>
                <a:cubicBezTo>
                  <a:pt x="3550" y="2816"/>
                  <a:pt x="3592" y="2777"/>
                  <a:pt x="3619" y="2734"/>
                </a:cubicBezTo>
                <a:cubicBezTo>
                  <a:pt x="3988" y="2376"/>
                  <a:pt x="4475" y="2189"/>
                  <a:pt x="4968" y="2189"/>
                </a:cubicBezTo>
                <a:cubicBezTo>
                  <a:pt x="5220" y="2189"/>
                  <a:pt x="5475" y="2238"/>
                  <a:pt x="5715" y="2339"/>
                </a:cubicBezTo>
                <a:lnTo>
                  <a:pt x="5715" y="3253"/>
                </a:lnTo>
                <a:cubicBezTo>
                  <a:pt x="5715" y="3417"/>
                  <a:pt x="5849" y="3551"/>
                  <a:pt x="6012" y="3551"/>
                </a:cubicBezTo>
                <a:cubicBezTo>
                  <a:pt x="6176" y="3551"/>
                  <a:pt x="6300" y="3417"/>
                  <a:pt x="6300" y="3253"/>
                </a:cubicBezTo>
                <a:lnTo>
                  <a:pt x="6300" y="2163"/>
                </a:lnTo>
                <a:lnTo>
                  <a:pt x="6300" y="1865"/>
                </a:lnTo>
                <a:lnTo>
                  <a:pt x="6300" y="1647"/>
                </a:lnTo>
                <a:cubicBezTo>
                  <a:pt x="6300" y="1062"/>
                  <a:pt x="6777" y="585"/>
                  <a:pt x="7361" y="585"/>
                </a:cubicBezTo>
                <a:close/>
                <a:moveTo>
                  <a:pt x="7361" y="1"/>
                </a:moveTo>
                <a:cubicBezTo>
                  <a:pt x="6463" y="1"/>
                  <a:pt x="5715" y="735"/>
                  <a:pt x="5715" y="1647"/>
                </a:cubicBezTo>
                <a:lnTo>
                  <a:pt x="5715" y="1715"/>
                </a:lnTo>
                <a:cubicBezTo>
                  <a:pt x="5469" y="1638"/>
                  <a:pt x="5215" y="1600"/>
                  <a:pt x="4962" y="1600"/>
                </a:cubicBezTo>
                <a:cubicBezTo>
                  <a:pt x="4317" y="1600"/>
                  <a:pt x="3679" y="1847"/>
                  <a:pt x="3210" y="2326"/>
                </a:cubicBezTo>
                <a:cubicBezTo>
                  <a:pt x="3086" y="2450"/>
                  <a:pt x="2978" y="2571"/>
                  <a:pt x="2897" y="2708"/>
                </a:cubicBezTo>
                <a:cubicBezTo>
                  <a:pt x="2747" y="2910"/>
                  <a:pt x="2652" y="3142"/>
                  <a:pt x="2583" y="3374"/>
                </a:cubicBezTo>
                <a:cubicBezTo>
                  <a:pt x="2531" y="3580"/>
                  <a:pt x="2489" y="3782"/>
                  <a:pt x="2489" y="3988"/>
                </a:cubicBezTo>
                <a:cubicBezTo>
                  <a:pt x="2041" y="4165"/>
                  <a:pt x="1633" y="4423"/>
                  <a:pt x="1290" y="4762"/>
                </a:cubicBezTo>
                <a:cubicBezTo>
                  <a:pt x="705" y="5334"/>
                  <a:pt x="366" y="6111"/>
                  <a:pt x="310" y="6911"/>
                </a:cubicBezTo>
                <a:cubicBezTo>
                  <a:pt x="258" y="7633"/>
                  <a:pt x="434" y="8342"/>
                  <a:pt x="816" y="8952"/>
                </a:cubicBezTo>
                <a:cubicBezTo>
                  <a:pt x="679" y="9116"/>
                  <a:pt x="555" y="9279"/>
                  <a:pt x="447" y="9458"/>
                </a:cubicBezTo>
                <a:cubicBezTo>
                  <a:pt x="297" y="9687"/>
                  <a:pt x="176" y="9961"/>
                  <a:pt x="121" y="10259"/>
                </a:cubicBezTo>
                <a:cubicBezTo>
                  <a:pt x="39" y="10546"/>
                  <a:pt x="0" y="10846"/>
                  <a:pt x="0" y="11157"/>
                </a:cubicBezTo>
                <a:cubicBezTo>
                  <a:pt x="0" y="12084"/>
                  <a:pt x="379" y="12953"/>
                  <a:pt x="1032" y="13593"/>
                </a:cubicBezTo>
                <a:cubicBezTo>
                  <a:pt x="898" y="13851"/>
                  <a:pt x="816" y="14151"/>
                  <a:pt x="787" y="14465"/>
                </a:cubicBezTo>
                <a:cubicBezTo>
                  <a:pt x="774" y="14628"/>
                  <a:pt x="761" y="14791"/>
                  <a:pt x="761" y="14955"/>
                </a:cubicBezTo>
                <a:cubicBezTo>
                  <a:pt x="761" y="16369"/>
                  <a:pt x="1617" y="17607"/>
                  <a:pt x="2923" y="18113"/>
                </a:cubicBezTo>
                <a:cubicBezTo>
                  <a:pt x="2965" y="19390"/>
                  <a:pt x="3971" y="20438"/>
                  <a:pt x="5238" y="20520"/>
                </a:cubicBezTo>
                <a:cubicBezTo>
                  <a:pt x="5251" y="20520"/>
                  <a:pt x="5278" y="20520"/>
                  <a:pt x="5291" y="20533"/>
                </a:cubicBezTo>
                <a:cubicBezTo>
                  <a:pt x="5372" y="20533"/>
                  <a:pt x="5454" y="20546"/>
                  <a:pt x="5536" y="20546"/>
                </a:cubicBezTo>
                <a:cubicBezTo>
                  <a:pt x="5591" y="20546"/>
                  <a:pt x="5660" y="20546"/>
                  <a:pt x="5715" y="20533"/>
                </a:cubicBezTo>
                <a:lnTo>
                  <a:pt x="5715" y="20791"/>
                </a:lnTo>
                <a:cubicBezTo>
                  <a:pt x="5715" y="21705"/>
                  <a:pt x="6463" y="22440"/>
                  <a:pt x="7361" y="22440"/>
                </a:cubicBezTo>
                <a:cubicBezTo>
                  <a:pt x="8272" y="22440"/>
                  <a:pt x="9020" y="21705"/>
                  <a:pt x="9020" y="20791"/>
                </a:cubicBezTo>
                <a:lnTo>
                  <a:pt x="9020" y="14968"/>
                </a:lnTo>
                <a:cubicBezTo>
                  <a:pt x="9020" y="14955"/>
                  <a:pt x="9007" y="14955"/>
                  <a:pt x="9007" y="14942"/>
                </a:cubicBezTo>
                <a:cubicBezTo>
                  <a:pt x="9144" y="14697"/>
                  <a:pt x="9210" y="14422"/>
                  <a:pt x="9210" y="14138"/>
                </a:cubicBezTo>
                <a:cubicBezTo>
                  <a:pt x="9210" y="13498"/>
                  <a:pt x="8857" y="12927"/>
                  <a:pt x="8328" y="12626"/>
                </a:cubicBezTo>
                <a:cubicBezTo>
                  <a:pt x="8749" y="12300"/>
                  <a:pt x="9020" y="11797"/>
                  <a:pt x="9020" y="11238"/>
                </a:cubicBezTo>
                <a:lnTo>
                  <a:pt x="9020" y="1647"/>
                </a:lnTo>
                <a:cubicBezTo>
                  <a:pt x="9020" y="735"/>
                  <a:pt x="8272" y="1"/>
                  <a:pt x="7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Unexpected Failure Testing</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26" name="Google Shape;126;p18"/>
          <p:cNvSpPr txBox="1"/>
          <p:nvPr/>
        </p:nvSpPr>
        <p:spPr>
          <a:xfrm>
            <a:off x="0" y="786350"/>
            <a:ext cx="3381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We create a test for unexpected failure testing using some of the data and send to the SQLLite Table. </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We can see that all the results has passed as we did not expect any failure.</a:t>
            </a:r>
            <a:endParaRPr>
              <a:latin typeface="Fira Sans"/>
              <a:ea typeface="Fira Sans"/>
              <a:cs typeface="Fira Sans"/>
              <a:sym typeface="Fira Sans"/>
            </a:endParaRPr>
          </a:p>
        </p:txBody>
      </p:sp>
      <p:pic>
        <p:nvPicPr>
          <p:cNvPr id="127" name="Google Shape;127;p18"/>
          <p:cNvPicPr preferRelativeResize="0"/>
          <p:nvPr/>
        </p:nvPicPr>
        <p:blipFill>
          <a:blip r:embed="rId3">
            <a:alphaModFix/>
          </a:blip>
          <a:stretch>
            <a:fillRect/>
          </a:stretch>
        </p:blipFill>
        <p:spPr>
          <a:xfrm>
            <a:off x="3381973" y="880147"/>
            <a:ext cx="5762025" cy="4263350"/>
          </a:xfrm>
          <a:prstGeom prst="rect">
            <a:avLst/>
          </a:prstGeom>
          <a:noFill/>
          <a:ln>
            <a:noFill/>
          </a:ln>
        </p:spPr>
      </p:pic>
      <p:pic>
        <p:nvPicPr>
          <p:cNvPr id="128" name="Google Shape;128;p18"/>
          <p:cNvPicPr preferRelativeResize="0"/>
          <p:nvPr/>
        </p:nvPicPr>
        <p:blipFill>
          <a:blip r:embed="rId4">
            <a:alphaModFix/>
          </a:blip>
          <a:stretch>
            <a:fillRect/>
          </a:stretch>
        </p:blipFill>
        <p:spPr>
          <a:xfrm>
            <a:off x="0" y="2479550"/>
            <a:ext cx="3381900" cy="5518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180000" y="307450"/>
            <a:ext cx="5494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t>
            </a:r>
            <a:r>
              <a:rPr lang="en"/>
              <a:t>xpected Failure Testing</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4" name="Google Shape;134;p19"/>
          <p:cNvSpPr txBox="1"/>
          <p:nvPr/>
        </p:nvSpPr>
        <p:spPr>
          <a:xfrm>
            <a:off x="0" y="786350"/>
            <a:ext cx="5922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We will be using the same function as the unexpected failure testing. This allows us to moderate and check for any of the data has any outliers that was not validated.</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b="1" lang="en" u="sng">
                <a:latin typeface="Fira Sans"/>
                <a:ea typeface="Fira Sans"/>
                <a:cs typeface="Fira Sans"/>
                <a:sym typeface="Fira Sans"/>
              </a:rPr>
              <a:t>Issues that might occurs:</a:t>
            </a:r>
            <a:endParaRPr b="1" u="sng">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What happens if imgPath is invalid?</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What happens if modelType is not equal to “vgg16" / "efficient"?</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What happens if dataType is not equal to "fine" / "coarse"?</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What happens if prediction is outside the range fine[0 - 19] and coarse [0 - 99]?</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pic>
        <p:nvPicPr>
          <p:cNvPr id="135" name="Google Shape;135;p19"/>
          <p:cNvPicPr preferRelativeResize="0"/>
          <p:nvPr/>
        </p:nvPicPr>
        <p:blipFill>
          <a:blip r:embed="rId3">
            <a:alphaModFix/>
          </a:blip>
          <a:stretch>
            <a:fillRect/>
          </a:stretch>
        </p:blipFill>
        <p:spPr>
          <a:xfrm>
            <a:off x="5727175" y="146125"/>
            <a:ext cx="3416825" cy="4997375"/>
          </a:xfrm>
          <a:prstGeom prst="rect">
            <a:avLst/>
          </a:prstGeom>
          <a:noFill/>
          <a:ln>
            <a:noFill/>
          </a:ln>
        </p:spPr>
      </p:pic>
      <p:pic>
        <p:nvPicPr>
          <p:cNvPr id="136" name="Google Shape;136;p19"/>
          <p:cNvPicPr preferRelativeResize="0"/>
          <p:nvPr/>
        </p:nvPicPr>
        <p:blipFill>
          <a:blip r:embed="rId4">
            <a:alphaModFix/>
          </a:blip>
          <a:stretch>
            <a:fillRect/>
          </a:stretch>
        </p:blipFill>
        <p:spPr>
          <a:xfrm>
            <a:off x="1132446" y="3027221"/>
            <a:ext cx="4494801" cy="2116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180000" y="307450"/>
            <a:ext cx="488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Consistency Testing</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42" name="Google Shape;142;p20"/>
          <p:cNvPicPr preferRelativeResize="0"/>
          <p:nvPr/>
        </p:nvPicPr>
        <p:blipFill>
          <a:blip r:embed="rId3">
            <a:alphaModFix/>
          </a:blip>
          <a:stretch>
            <a:fillRect/>
          </a:stretch>
        </p:blipFill>
        <p:spPr>
          <a:xfrm>
            <a:off x="227813" y="3304750"/>
            <a:ext cx="4791075" cy="1323975"/>
          </a:xfrm>
          <a:prstGeom prst="rect">
            <a:avLst/>
          </a:prstGeom>
          <a:noFill/>
          <a:ln>
            <a:noFill/>
          </a:ln>
        </p:spPr>
      </p:pic>
      <p:pic>
        <p:nvPicPr>
          <p:cNvPr id="143" name="Google Shape;143;p20"/>
          <p:cNvPicPr preferRelativeResize="0"/>
          <p:nvPr/>
        </p:nvPicPr>
        <p:blipFill>
          <a:blip r:embed="rId4">
            <a:alphaModFix/>
          </a:blip>
          <a:stretch>
            <a:fillRect/>
          </a:stretch>
        </p:blipFill>
        <p:spPr>
          <a:xfrm>
            <a:off x="5066835" y="0"/>
            <a:ext cx="4077164" cy="5143499"/>
          </a:xfrm>
          <a:prstGeom prst="rect">
            <a:avLst/>
          </a:prstGeom>
          <a:noFill/>
          <a:ln>
            <a:noFill/>
          </a:ln>
        </p:spPr>
      </p:pic>
      <p:sp>
        <p:nvSpPr>
          <p:cNvPr id="144" name="Google Shape;144;p20"/>
          <p:cNvSpPr txBox="1"/>
          <p:nvPr/>
        </p:nvSpPr>
        <p:spPr>
          <a:xfrm>
            <a:off x="469650" y="1117038"/>
            <a:ext cx="4307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We group arrays into 3 array of random index. The array in an array will be looped through, then the values are feed into the AI Model to test if the output prediction is consistent.</a:t>
            </a:r>
            <a:endParaRPr>
              <a:latin typeface="Fira Sans"/>
              <a:ea typeface="Fira Sans"/>
              <a:cs typeface="Fira Sans"/>
              <a:sym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Validation Failure Testing</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50" name="Google Shape;150;p21"/>
          <p:cNvPicPr preferRelativeResize="0"/>
          <p:nvPr/>
        </p:nvPicPr>
        <p:blipFill>
          <a:blip r:embed="rId3">
            <a:alphaModFix/>
          </a:blip>
          <a:stretch>
            <a:fillRect/>
          </a:stretch>
        </p:blipFill>
        <p:spPr>
          <a:xfrm>
            <a:off x="4128436" y="880150"/>
            <a:ext cx="5046414" cy="4263350"/>
          </a:xfrm>
          <a:prstGeom prst="rect">
            <a:avLst/>
          </a:prstGeom>
          <a:noFill/>
          <a:ln>
            <a:noFill/>
          </a:ln>
        </p:spPr>
      </p:pic>
      <p:sp>
        <p:nvSpPr>
          <p:cNvPr id="151" name="Google Shape;151;p21"/>
          <p:cNvSpPr txBox="1"/>
          <p:nvPr/>
        </p:nvSpPr>
        <p:spPr>
          <a:xfrm>
            <a:off x="416450" y="1094250"/>
            <a:ext cx="3539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We check if there is any issue or validation error in the parameter. We also validate and ensure the data is inside of the database beforehand.</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We see as the first is a valid email and password, it is a XPASS while the rest have issues and are XFAIL</a:t>
            </a:r>
            <a:endParaRPr>
              <a:latin typeface="Fira Sans"/>
              <a:ea typeface="Fira Sans"/>
              <a:cs typeface="Fira Sans"/>
              <a:sym typeface="Fira Sans"/>
            </a:endParaRPr>
          </a:p>
        </p:txBody>
      </p:sp>
      <p:pic>
        <p:nvPicPr>
          <p:cNvPr id="152" name="Google Shape;152;p21"/>
          <p:cNvPicPr preferRelativeResize="0"/>
          <p:nvPr/>
        </p:nvPicPr>
        <p:blipFill>
          <a:blip r:embed="rId4">
            <a:alphaModFix/>
          </a:blip>
          <a:stretch>
            <a:fillRect/>
          </a:stretch>
        </p:blipFill>
        <p:spPr>
          <a:xfrm>
            <a:off x="116900" y="3181525"/>
            <a:ext cx="3956025" cy="1481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rain Infographics">
  <a:themeElements>
    <a:clrScheme name="Simple Light">
      <a:dk1>
        <a:srgbClr val="080808"/>
      </a:dk1>
      <a:lt1>
        <a:srgbClr val="FFFFFF"/>
      </a:lt1>
      <a:dk2>
        <a:srgbClr val="337291"/>
      </a:dk2>
      <a:lt2>
        <a:srgbClr val="67BCD6"/>
      </a:lt2>
      <a:accent1>
        <a:srgbClr val="9CE4D0"/>
      </a:accent1>
      <a:accent2>
        <a:srgbClr val="64DEAE"/>
      </a:accent2>
      <a:accent3>
        <a:srgbClr val="009688"/>
      </a:accent3>
      <a:accent4>
        <a:srgbClr val="0C343D"/>
      </a:accent4>
      <a:accent5>
        <a:srgbClr val="0C343D"/>
      </a:accent5>
      <a:accent6>
        <a:srgbClr val="EFEFE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